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Black"/>
      <p:bold r:id="rId63"/>
      <p:boldItalic r:id="rId64"/>
    </p:embeddedFont>
    <p:embeddedFont>
      <p:font typeface="Roboto Medium"/>
      <p:regular r:id="rId65"/>
      <p:bold r:id="rId66"/>
      <p:italic r:id="rId67"/>
      <p:boldItalic r:id="rId68"/>
    </p:embeddedFont>
    <p:embeddedFont>
      <p:font typeface="Roboto"/>
      <p:regular r:id="rId69"/>
      <p:bold r:id="rId70"/>
      <p:italic r:id="rId71"/>
      <p:boldItalic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
      <p:font typeface="Merriweather"/>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erriweather-boldItalic.fntdata"/><Relationship Id="rId83" Type="http://schemas.openxmlformats.org/officeDocument/2006/relationships/font" Target="fonts/Merriweather-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Italic.fntdata"/><Relationship Id="rId82" Type="http://schemas.openxmlformats.org/officeDocument/2006/relationships/font" Target="fonts/Merriweather-bold.fntdata"/><Relationship Id="rId81"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HelveticaNeueLight-regular.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HelveticaNeueLight-italic.fntdata"/><Relationship Id="rId34" Type="http://schemas.openxmlformats.org/officeDocument/2006/relationships/slide" Target="slides/slide29.xml"/><Relationship Id="rId78" Type="http://schemas.openxmlformats.org/officeDocument/2006/relationships/font" Target="fonts/HelveticaNeueLight-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lack-boldItalic.fntdata"/><Relationship Id="rId63" Type="http://schemas.openxmlformats.org/officeDocument/2006/relationships/font" Target="fonts/RobotoBlack-bold.fntdata"/><Relationship Id="rId22" Type="http://schemas.openxmlformats.org/officeDocument/2006/relationships/slide" Target="slides/slide17.xml"/><Relationship Id="rId66" Type="http://schemas.openxmlformats.org/officeDocument/2006/relationships/font" Target="fonts/RobotoMedium-bold.fntdata"/><Relationship Id="rId21" Type="http://schemas.openxmlformats.org/officeDocument/2006/relationships/slide" Target="slides/slide16.xml"/><Relationship Id="rId65" Type="http://schemas.openxmlformats.org/officeDocument/2006/relationships/font" Target="fonts/RobotoMedium-regular.fntdata"/><Relationship Id="rId24" Type="http://schemas.openxmlformats.org/officeDocument/2006/relationships/slide" Target="slides/slide19.xml"/><Relationship Id="rId68" Type="http://schemas.openxmlformats.org/officeDocument/2006/relationships/font" Target="fonts/RobotoMedium-boldItalic.fntdata"/><Relationship Id="rId23" Type="http://schemas.openxmlformats.org/officeDocument/2006/relationships/slide" Target="slides/slide18.xml"/><Relationship Id="rId67" Type="http://schemas.openxmlformats.org/officeDocument/2006/relationships/font" Target="fonts/RobotoMedium-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106a4128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06a4128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25bf54eb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25bf54eb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edb8c8268_0_3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215" name="Google Shape;215;g4edb8c8268_0_3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edb8c8268_0_3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Think about a group of ants making off with a sandwich. Hire the right people and you can move mountains.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I mentioned </a:t>
            </a:r>
            <a:r>
              <a:rPr lang="en-GB" sz="1800"/>
              <a:t>that I’ve just started a new role, setting up a new organisation. The biggest contribution I can make to the direction of our work is to hire the right people. These people will decide your strategy, deliver the work, be the face of the team, and really importantly, you’re going to spend a lot of your time with them. You can’t do it all yourself so it’s in your interests to work hard at getting this right.</a:t>
            </a:r>
            <a:endParaRPr sz="1800"/>
          </a:p>
        </p:txBody>
      </p:sp>
      <p:sp>
        <p:nvSpPr>
          <p:cNvPr id="221" name="Google Shape;221;g4edb8c8268_0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01fac538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01fac538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edb8c826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edb8c826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Jukesie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edb8c8268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4edb8c8268_0_6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1" lang="en-GB"/>
              <a:t>Jukesie </a:t>
            </a:r>
            <a:r>
              <a:rPr lang="en-GB"/>
              <a:t>From start to finish the Cabinet Office says it </a:t>
            </a:r>
            <a:r>
              <a:rPr lang="en-GB"/>
              <a:t>will take you 100 days minimum to hire someone, longer if they’re external and have a notice period (assume three months) and clearance is longer still. </a:t>
            </a:r>
            <a:endParaRPr/>
          </a:p>
          <a:p>
            <a:pPr indent="0" lvl="0" marL="0" marR="0" rtl="0" algn="l">
              <a:lnSpc>
                <a:spcPct val="117999"/>
              </a:lnSpc>
              <a:spcBef>
                <a:spcPts val="0"/>
              </a:spcBef>
              <a:spcAft>
                <a:spcPts val="0"/>
              </a:spcAft>
              <a:buNone/>
            </a:pPr>
            <a:r>
              <a:rPr lang="en-GB"/>
              <a:t>JV CHECK CO GUIDANCE</a:t>
            </a:r>
            <a:endParaRPr/>
          </a:p>
          <a:p>
            <a:pPr indent="0" lvl="0" marL="0" marR="0" rtl="0" algn="l">
              <a:lnSpc>
                <a:spcPct val="117999"/>
              </a:lnSpc>
              <a:spcBef>
                <a:spcPts val="0"/>
              </a:spcBef>
              <a:spcAft>
                <a:spcPts val="0"/>
              </a:spcAft>
              <a:buNone/>
            </a:pPr>
            <a:r>
              <a:rPr lang="en-GB"/>
              <a:t>[I have someone recruited in September who still hasn’t passed clearance. Though that’s not the norm]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edb8c8268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4edb8c8268_0_3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GB"/>
              <a:t>Jukesie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01fac5386_0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I think </a:t>
            </a:r>
            <a:r>
              <a:rPr lang="en-GB" sz="1800"/>
              <a:t>we’re all aware that the expertise that is covered by the digital profession in government is growing fast. </a:t>
            </a:r>
            <a:endParaRPr sz="1800"/>
          </a:p>
          <a:p>
            <a:pPr indent="0" lvl="0" marL="0" rtl="0" algn="l">
              <a:spcBef>
                <a:spcPts val="0"/>
              </a:spcBef>
              <a:spcAft>
                <a:spcPts val="0"/>
              </a:spcAft>
              <a:buNone/>
            </a:pPr>
            <a:r>
              <a:rPr lang="en-GB" sz="1800"/>
              <a:t>If we look at some of the stats...</a:t>
            </a:r>
            <a:endParaRPr sz="1800"/>
          </a:p>
        </p:txBody>
      </p:sp>
      <p:sp>
        <p:nvSpPr>
          <p:cNvPr id="253" name="Google Shape;253;g501fac5386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01fac53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01fac53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The Civil Service has been deliberately shrinking until </a:t>
            </a:r>
            <a:r>
              <a:rPr lang="en-GB" sz="1800"/>
              <a:t>recently ahem let us say the workload increase</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01fac53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01fac53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And if we look at this, the digital profession is now a really large proportion, and the stats in the </a:t>
            </a:r>
            <a:r>
              <a:rPr lang="en-GB" sz="1800"/>
              <a:t>small print</a:t>
            </a:r>
            <a:r>
              <a:rPr lang="en-GB" sz="1800"/>
              <a:t> actually point out that if you take the </a:t>
            </a:r>
            <a:r>
              <a:rPr lang="en-GB" sz="1800"/>
              <a:t>digital, data and technology profession then we’re looking at 17000</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edb8c82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edb8c82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JENNY</a:t>
            </a:r>
            <a:r>
              <a:rPr lang="en-GB"/>
              <a:t> A bit about us and why we might be worth listening to on this particular story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c40164018cd183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c40164018cd183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So ahem, I made a little edit</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01fac5386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We know there’s a lot of movement in the Civil Service [stats] and recent moves to support Brexit have only reinforced that. </a:t>
            </a:r>
            <a:endParaRPr/>
          </a:p>
        </p:txBody>
      </p:sp>
      <p:sp>
        <p:nvSpPr>
          <p:cNvPr id="279" name="Google Shape;279;g501fac5386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01fac53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01fac53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Jukesie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edb8c826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edb8c826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t>I was watching Nanette last night. </a:t>
            </a:r>
            <a:r>
              <a:rPr lang="en-GB" sz="1800"/>
              <a:t>You haven’t seen Nanette? Hannah Gadsby on Netflix. Go watch 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She’s flipping excellent. And the quote I’m going to borrow is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a:t>
            </a:r>
            <a:r>
              <a:rPr lang="en-GB" sz="1800"/>
              <a:t>diversity is strength. Difference is a teacher”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We’ve all seen the running jokes. The apple health app that didn’t have anything about periods because there were no women on the team …. etc</a:t>
            </a:r>
            <a:endParaRPr sz="1800"/>
          </a:p>
          <a:p>
            <a:pPr indent="0" lvl="0" marL="0" rtl="0" algn="l">
              <a:spcBef>
                <a:spcPts val="0"/>
              </a:spcBef>
              <a:spcAft>
                <a:spcPts val="0"/>
              </a:spcAft>
              <a:buNone/>
            </a:pPr>
            <a:r>
              <a:rPr lang="en-GB" sz="1800"/>
              <a:t>Good outputs need diversity of thought, of experience. And this is why you cannot hire mini-mes.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01fac53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01fac53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t>We’re talking about it and we’re getting a *bit* better. But I’m afraid my answer is pretty much always “try harder”.</a:t>
            </a:r>
            <a:endParaRPr sz="1800"/>
          </a:p>
          <a:p>
            <a:pPr indent="0" lvl="0" marL="0" rtl="0" algn="l">
              <a:spcBef>
                <a:spcPts val="0"/>
              </a:spcBef>
              <a:spcAft>
                <a:spcPts val="0"/>
              </a:spcAft>
              <a:buNone/>
            </a:pPr>
            <a:r>
              <a:rPr lang="en-GB" sz="1800"/>
              <a:t>Socioeconomic backgrounds?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edb8c82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edb8c82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dk1"/>
                </a:solidFill>
              </a:rPr>
              <a:t>Jenny </a:t>
            </a:r>
            <a:r>
              <a:rPr lang="en-GB" sz="1800">
                <a:solidFill>
                  <a:schemeClr val="dk1"/>
                </a:solidFill>
              </a:rPr>
              <a:t>so what stops us? </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edb8c826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edb8c826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JENNY </a:t>
            </a:r>
            <a:r>
              <a:rPr lang="en-GB"/>
              <a:t>I could talk for weeks about the Civil Service Jobs site, and how the system limits you. There’s a 48hr delay between asking a question and getting a response. Not 48hrs to fix it, but 48hrs to respond to you. All your responses to interview etc must be uploaded before anything can be progressed. Which means when you have 140 people to reply to or 30 interviews to do, it delays you making an offer.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edb8c826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edb8c82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t>Like many jobs, I was passed hiring as a side project. Most of us who recruit in government are </a:t>
            </a:r>
            <a:r>
              <a:rPr lang="en-GB" sz="1800"/>
              <a:t>team managers who then have a space in their team they need to fill.</a:t>
            </a:r>
            <a:endParaRPr sz="1800"/>
          </a:p>
          <a:p>
            <a:pPr indent="0" lvl="0" marL="0" rtl="0" algn="l">
              <a:spcBef>
                <a:spcPts val="0"/>
              </a:spcBef>
              <a:spcAft>
                <a:spcPts val="0"/>
              </a:spcAft>
              <a:buNone/>
            </a:pPr>
            <a:r>
              <a:rPr lang="en-GB" sz="1800"/>
              <a:t>I didnt have to have any qualifications in it. It happens that I’ve got a HR Degree, but that was coincidence. We are quick to see hiring as something anyone can do, and while it’s true that anyone can do, its not an unskilled job. There are plenty of mistakes I’ve made along the way. </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02df662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02df662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Jukesie </a:t>
            </a:r>
            <a:r>
              <a:rPr lang="en-GB"/>
              <a:t>We often recruit when we’re stretched for time, aren’t dedicating time to it and use the same patterns as before…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edb8c82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edb8c826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Jukesie </a:t>
            </a:r>
            <a:r>
              <a:rPr lang="en-GB"/>
              <a:t>Now, this is one area I actually think we’re getting much better.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02df662b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02df662b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JENNY </a:t>
            </a:r>
            <a:r>
              <a:rPr lang="en-GB" sz="1700">
                <a:solidFill>
                  <a:schemeClr val="dk1"/>
                </a:solidFill>
              </a:rPr>
              <a:t>I’m</a:t>
            </a:r>
            <a:r>
              <a:rPr lang="en-GB">
                <a:solidFill>
                  <a:schemeClr val="dk1"/>
                </a:solidFill>
              </a:rPr>
              <a:t> </a:t>
            </a:r>
            <a:r>
              <a:rPr lang="en-GB" sz="1700">
                <a:solidFill>
                  <a:schemeClr val="dk1"/>
                </a:solidFill>
              </a:rPr>
              <a:t>Jenny, I work for the National Leadership Centre. I’ve just finished a huge round of recruiting, to staff the whole centre, and before that I was hiring and community building for the Digital Team at the Department for Education. I’ve been a Civil Servant most of my career, generally in jobs thinking about people and strategy. Most of my frame of reference comes from hiring for digital and other roles within government, though I also did some hiring while working as a technology consultant.</a:t>
            </a:r>
            <a:endParaRPr sz="17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edb8c8268_0_3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endParaRPr/>
          </a:p>
        </p:txBody>
      </p:sp>
      <p:sp>
        <p:nvSpPr>
          <p:cNvPr id="342" name="Google Shape;342;g4edb8c8268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01fac538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01fac538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01fac53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01fac53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solidFill>
                  <a:schemeClr val="dk1"/>
                </a:solidFill>
              </a:rPr>
              <a:t>First up, there’s some good news….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When I did my HR degree the Civil Service Competencies framework was hailed for its equality, but we know it </a:t>
            </a:r>
            <a:r>
              <a:rPr lang="en-GB" sz="1800">
                <a:solidFill>
                  <a:schemeClr val="dk1"/>
                </a:solidFill>
              </a:rPr>
              <a:t>was loved and loathed in equal measure. Whilst it was fundamentally hugely fair and equal; if you understood the mechanism you could see exactly what you would get points for, but in practice it became a performance of telling stories to fit competency frameworks. And when I started hiring for digital roles I realised it was completely impossible to ask digital specialists to perform to these patterns. We got round it by interviewing on the basis of CVs and Skills. Since last year the system has changed and now allows you to test five different areas, including specific skills tests and asking about relevant job experience. This should help a lot for digital roles, but it also does something interesting by letting you test for strengths - preferences and abilities that don’t necessarily come out of performative interview questions.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02df662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02df662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t>There are better tools out there. </a:t>
            </a:r>
            <a:endParaRPr sz="1800"/>
          </a:p>
          <a:p>
            <a:pPr indent="0" lvl="0" marL="0" rtl="0" algn="l">
              <a:spcBef>
                <a:spcPts val="0"/>
              </a:spcBef>
              <a:spcAft>
                <a:spcPts val="0"/>
              </a:spcAft>
              <a:buNone/>
            </a:pPr>
            <a:r>
              <a:rPr lang="en-GB" sz="1800"/>
              <a:t>Be Applied is a good example</a:t>
            </a:r>
            <a:endParaRPr sz="1800"/>
          </a:p>
          <a:p>
            <a:pPr indent="0" lvl="0" marL="0" rtl="0" algn="l">
              <a:spcBef>
                <a:spcPts val="0"/>
              </a:spcBef>
              <a:spcAft>
                <a:spcPts val="0"/>
              </a:spcAft>
              <a:buNone/>
            </a:pPr>
            <a:r>
              <a:rPr lang="en-GB" sz="1800"/>
              <a:t>It was designed by the Behavioural Insights Team to remove biases from hiring. </a:t>
            </a:r>
            <a:endParaRPr sz="1800"/>
          </a:p>
          <a:p>
            <a:pPr indent="0" lvl="0" marL="0" rtl="0" algn="l">
              <a:spcBef>
                <a:spcPts val="0"/>
              </a:spcBef>
              <a:spcAft>
                <a:spcPts val="0"/>
              </a:spcAft>
              <a:buNone/>
            </a:pPr>
            <a:r>
              <a:rPr lang="en-GB" sz="1800"/>
              <a:t>They’ve also got a job description analysis tool. </a:t>
            </a:r>
            <a:endParaRPr sz="1800"/>
          </a:p>
          <a:p>
            <a:pPr indent="0" lvl="0" marL="0" rtl="0" algn="l">
              <a:spcBef>
                <a:spcPts val="0"/>
              </a:spcBef>
              <a:spcAft>
                <a:spcPts val="0"/>
              </a:spcAft>
              <a:buNone/>
            </a:pPr>
            <a:r>
              <a:t/>
            </a:r>
            <a:endParaRPr sz="1800"/>
          </a:p>
          <a:p>
            <a:pPr indent="0" lvl="0" marL="0" rtl="0" algn="l">
              <a:lnSpc>
                <a:spcPct val="120000"/>
              </a:lnSpc>
              <a:spcBef>
                <a:spcPts val="1500"/>
              </a:spcBef>
              <a:spcAft>
                <a:spcPts val="500"/>
              </a:spcAft>
              <a:buNone/>
            </a:pPr>
            <a:r>
              <a:rPr lang="en-GB" sz="1800">
                <a:solidFill>
                  <a:srgbClr val="04213B"/>
                </a:solidFill>
              </a:rPr>
              <a:t>Gendered language detection, readability scoring, analytics on your scorers… </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edb8c8268_0_6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Are you hiring with a certain shaped person in mind? </a:t>
            </a:r>
            <a:endParaRPr sz="1800"/>
          </a:p>
          <a:p>
            <a:pPr indent="0" lvl="0" marL="0" rtl="0" algn="l">
              <a:spcBef>
                <a:spcPts val="0"/>
              </a:spcBef>
              <a:spcAft>
                <a:spcPts val="0"/>
              </a:spcAft>
              <a:buNone/>
            </a:pPr>
            <a:r>
              <a:rPr lang="en-GB" sz="1800"/>
              <a:t>First rule of not hiring to biases is challenge them</a:t>
            </a:r>
            <a:endParaRPr sz="1800"/>
          </a:p>
          <a:p>
            <a:pPr indent="0" lvl="0" marL="0" rtl="0" algn="l">
              <a:spcBef>
                <a:spcPts val="0"/>
              </a:spcBef>
              <a:spcAft>
                <a:spcPts val="0"/>
              </a:spcAft>
              <a:buNone/>
            </a:pPr>
            <a:r>
              <a:rPr lang="en-GB" sz="1800"/>
              <a:t>Do you really need to be co-located?</a:t>
            </a:r>
            <a:endParaRPr sz="1800"/>
          </a:p>
          <a:p>
            <a:pPr indent="0" lvl="0" marL="0" rtl="0" algn="l">
              <a:spcBef>
                <a:spcPts val="0"/>
              </a:spcBef>
              <a:spcAft>
                <a:spcPts val="0"/>
              </a:spcAft>
              <a:buNone/>
            </a:pPr>
            <a:r>
              <a:rPr lang="en-GB" sz="1800"/>
              <a:t>What is genuinely an essential skill? </a:t>
            </a:r>
            <a:endParaRPr sz="1800"/>
          </a:p>
          <a:p>
            <a:pPr indent="0" lvl="0" marL="0" rtl="0" algn="l">
              <a:spcBef>
                <a:spcPts val="0"/>
              </a:spcBef>
              <a:spcAft>
                <a:spcPts val="0"/>
              </a:spcAft>
              <a:buNone/>
            </a:pPr>
            <a:r>
              <a:rPr lang="en-GB" sz="1800"/>
              <a:t>Slim the requirements right down to open up the field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Slim it right down so people put themselves </a:t>
            </a:r>
            <a:r>
              <a:rPr lang="en-GB" sz="1800"/>
              <a:t>forward </a:t>
            </a:r>
            <a:endParaRPr sz="1800"/>
          </a:p>
        </p:txBody>
      </p:sp>
      <p:sp>
        <p:nvSpPr>
          <p:cNvPr id="366" name="Google Shape;366;g4edb8c8268_0_6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02df662b4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JENNY </a:t>
            </a:r>
            <a:r>
              <a:rPr lang="en-GB" sz="1800"/>
              <a:t>Affinity bias, Halo effect, Attribution substitution… </a:t>
            </a:r>
            <a:endParaRPr sz="1800"/>
          </a:p>
        </p:txBody>
      </p:sp>
      <p:sp>
        <p:nvSpPr>
          <p:cNvPr id="372" name="Google Shape;372;g502df662b4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edb8c8268_0_1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JENNY</a:t>
            </a:r>
            <a:endParaRPr/>
          </a:p>
        </p:txBody>
      </p:sp>
      <p:sp>
        <p:nvSpPr>
          <p:cNvPr id="378" name="Google Shape;378;g4edb8c8268_0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23835f87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JENNY</a:t>
            </a:r>
            <a:endParaRPr/>
          </a:p>
        </p:txBody>
      </p:sp>
      <p:sp>
        <p:nvSpPr>
          <p:cNvPr id="384" name="Google Shape;384;g523835f87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23835f876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JENNY</a:t>
            </a:r>
            <a:endParaRPr b="1"/>
          </a:p>
          <a:p>
            <a:pPr indent="0" lvl="0" marL="0" rtl="0" algn="l">
              <a:spcBef>
                <a:spcPts val="0"/>
              </a:spcBef>
              <a:spcAft>
                <a:spcPts val="0"/>
              </a:spcAft>
              <a:buClr>
                <a:srgbClr val="000000"/>
              </a:buClr>
              <a:buSzPts val="1100"/>
              <a:buFont typeface="Arial"/>
              <a:buNone/>
            </a:pPr>
            <a:r>
              <a:rPr lang="en-GB" sz="1800"/>
              <a:t>ASK FOR HELP</a:t>
            </a:r>
            <a:endParaRPr sz="1800"/>
          </a:p>
          <a:p>
            <a:pPr indent="0" lvl="0" marL="0" rtl="0" algn="l">
              <a:spcBef>
                <a:spcPts val="0"/>
              </a:spcBef>
              <a:spcAft>
                <a:spcPts val="0"/>
              </a:spcAft>
              <a:buClr>
                <a:srgbClr val="000000"/>
              </a:buClr>
              <a:buSzPts val="1100"/>
              <a:buFont typeface="Arial"/>
              <a:buNone/>
            </a:pPr>
            <a:r>
              <a:rPr lang="en-GB" sz="1800"/>
              <a:t>this shouldn’t be a solo effort. Ask everyone else around you. There isn’t some secret holy grail you need to hunt to find. Get the specialist to help with job description, get a contractor on your panel if you don’t have specialism in house.</a:t>
            </a:r>
            <a:endParaRPr sz="1800"/>
          </a:p>
          <a:p>
            <a:pPr indent="0" lvl="0" marL="0" rtl="0" algn="l">
              <a:spcBef>
                <a:spcPts val="0"/>
              </a:spcBef>
              <a:spcAft>
                <a:spcPts val="0"/>
              </a:spcAft>
              <a:buClr>
                <a:srgbClr val="000000"/>
              </a:buClr>
              <a:buSzPts val="1100"/>
              <a:buFont typeface="Arial"/>
              <a:buNone/>
            </a:pPr>
            <a:r>
              <a:rPr b="1" lang="en-GB"/>
              <a:t>Shout on Twitter for people who’ve done this before. </a:t>
            </a:r>
            <a:endParaRPr b="1"/>
          </a:p>
        </p:txBody>
      </p:sp>
      <p:sp>
        <p:nvSpPr>
          <p:cNvPr id="390" name="Google Shape;390;g523835f876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02df662b4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397" name="Google Shape;397;g502df662b4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edb8c82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db8c82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 Jukesie...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edb8c8268_0_1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Dont say </a:t>
            </a:r>
            <a:r>
              <a:rPr lang="en-GB" sz="1200">
                <a:solidFill>
                  <a:srgbClr val="222222"/>
                </a:solidFill>
                <a:highlight>
                  <a:srgbClr val="FFFFFF"/>
                </a:highlight>
              </a:rPr>
              <a:t>Wizard of Light Bulb Moments</a:t>
            </a:r>
            <a:r>
              <a:rPr lang="en-GB"/>
              <a:t>. </a:t>
            </a:r>
            <a:endParaRPr/>
          </a:p>
          <a:p>
            <a:pPr indent="0" lvl="0" marL="0" rtl="0" algn="l">
              <a:spcBef>
                <a:spcPts val="0"/>
              </a:spcBef>
              <a:spcAft>
                <a:spcPts val="0"/>
              </a:spcAft>
              <a:buNone/>
            </a:pPr>
            <a:r>
              <a:rPr lang="en-GB"/>
              <a:t>Do use things that will turn up when you search for them </a:t>
            </a:r>
            <a:endParaRPr/>
          </a:p>
        </p:txBody>
      </p:sp>
      <p:sp>
        <p:nvSpPr>
          <p:cNvPr id="403" name="Google Shape;403;g4edb8c8268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edb8c8268_0_1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There’s a huge difference between a description written about an imagined job and describing what someone currently working at the organisation actually does.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 plain language. Would someone outside your organisation understand what you’re saying?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Specify your policies. Dont make someone ask you what your parental policies are. Spell out that you actively welcome specific groups or people with different experiences </a:t>
            </a:r>
            <a:endParaRPr/>
          </a:p>
        </p:txBody>
      </p:sp>
      <p:sp>
        <p:nvSpPr>
          <p:cNvPr id="409" name="Google Shape;409;g4edb8c8268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edb8c8268_0_1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415" name="Google Shape;415;g4edb8c8268_0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edb8c8268_0_1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Work in the open, blog.</a:t>
            </a:r>
            <a:endParaRPr/>
          </a:p>
          <a:p>
            <a:pPr indent="0" lvl="0" marL="0" rtl="0" algn="l">
              <a:spcBef>
                <a:spcPts val="0"/>
              </a:spcBef>
              <a:spcAft>
                <a:spcPts val="0"/>
              </a:spcAft>
              <a:buNone/>
            </a:pPr>
            <a:r>
              <a:rPr lang="en-GB"/>
              <a:t>I had so many people refer to the DfE Digital Blog in interviews.</a:t>
            </a:r>
            <a:endParaRPr/>
          </a:p>
          <a:p>
            <a:pPr indent="0" lvl="0" marL="0" rtl="0" algn="l">
              <a:spcBef>
                <a:spcPts val="0"/>
              </a:spcBef>
              <a:spcAft>
                <a:spcPts val="0"/>
              </a:spcAft>
              <a:buNone/>
            </a:pPr>
            <a:r>
              <a:rPr lang="en-GB"/>
              <a:t>‘A day in the life of’ does a lot more than a job description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Talk about what you’re trying to do as an organisation</a:t>
            </a:r>
            <a:endParaRPr/>
          </a:p>
          <a:p>
            <a:pPr indent="0" lvl="0" marL="0" rtl="0" algn="l">
              <a:spcBef>
                <a:spcPts val="0"/>
              </a:spcBef>
              <a:spcAft>
                <a:spcPts val="0"/>
              </a:spcAft>
              <a:buNone/>
            </a:pPr>
            <a:r>
              <a:rPr lang="en-GB"/>
              <a:t>You’re a way better representation of an organisation than any job description</a:t>
            </a:r>
            <a:endParaRPr/>
          </a:p>
          <a:p>
            <a:pPr indent="0" lvl="0" marL="0" rtl="0" algn="l">
              <a:spcBef>
                <a:spcPts val="0"/>
              </a:spcBef>
              <a:spcAft>
                <a:spcPts val="0"/>
              </a:spcAft>
              <a:buNone/>
            </a:pPr>
            <a:r>
              <a:t/>
            </a:r>
            <a:endParaRPr/>
          </a:p>
        </p:txBody>
      </p:sp>
      <p:sp>
        <p:nvSpPr>
          <p:cNvPr id="421" name="Google Shape;421;g4edb8c8268_0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edb8c8268_0_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427" name="Google Shape;427;g4edb8c8268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edb8c8268_0_2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433" name="Google Shape;433;g4edb8c8268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edb8c8268_0_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It matters that you get the right person for the role. I’m talking about ‘fit’ and various biases - but genuinely, don’t hire because you’re desperate. You have to trust this person to do the job. Needing support and development is absolutely fine, but if you can’t let them do the role, you’re actually making more work for yourself.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Civil Service, it generally takes a year to exit someone from a role, </a:t>
            </a:r>
            <a:endParaRPr/>
          </a:p>
        </p:txBody>
      </p:sp>
      <p:sp>
        <p:nvSpPr>
          <p:cNvPr id="439" name="Google Shape;439;g4edb8c8268_0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edb8c8268_0_2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445" name="Google Shape;445;g4edb8c8268_0_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edb8c8268_0_2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a:t>Jukesie</a:t>
            </a:r>
            <a:endParaRPr/>
          </a:p>
        </p:txBody>
      </p:sp>
      <p:sp>
        <p:nvSpPr>
          <p:cNvPr id="452" name="Google Shape;452;g4edb8c8268_0_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edb8c8268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g4edb8c8268_0_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GB"/>
              <a:t>Jukesie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106a412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06a4128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Jukesie</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edb8c8268_0_2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Jukesie </a:t>
            </a:r>
            <a:r>
              <a:rPr lang="en-GB"/>
              <a:t>Remember: its a two way process; they’re interviewing you too.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a bare minimum, no single gender panels and always have a mix of ethnicities.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general I’ve found that BAME networks or similar groups within the workplace understand why you’re asking for their help and will get involved. It’s the world’s most awkward thing asking for someone to help you because of the colour of their skin; but it’s way more awkward having team isn’t diverse.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Standardise your interview questions - and agree the basis of your marking beforehand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6" name="Google Shape;466;g4edb8c8268_0_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02df662b4_0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JENNY</a:t>
            </a:r>
            <a:r>
              <a:rPr b="1" lang="en-GB" sz="1800"/>
              <a:t> </a:t>
            </a:r>
            <a:r>
              <a:rPr lang="en-GB" sz="1800"/>
              <a:t>Work in the open, blog. Hold </a:t>
            </a:r>
            <a:r>
              <a:rPr lang="en-GB" sz="1800"/>
              <a:t>yourself to account, share the process.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Talk about what you’re trying to do as an organisation</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GB"/>
              <a:t>Hold </a:t>
            </a:r>
            <a:r>
              <a:rPr lang="en-GB"/>
              <a:t>yourself accountable </a:t>
            </a:r>
            <a:endParaRPr/>
          </a:p>
          <a:p>
            <a:pPr indent="0" lvl="0" marL="0" rtl="0" algn="l">
              <a:spcBef>
                <a:spcPts val="0"/>
              </a:spcBef>
              <a:spcAft>
                <a:spcPts val="0"/>
              </a:spcAft>
              <a:buNone/>
            </a:pPr>
            <a:r>
              <a:t/>
            </a:r>
            <a:endParaRPr/>
          </a:p>
        </p:txBody>
      </p:sp>
      <p:sp>
        <p:nvSpPr>
          <p:cNvPr id="472" name="Google Shape;472;g502df662b4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02df662b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JENNY </a:t>
            </a:r>
            <a:endParaRPr b="1"/>
          </a:p>
          <a:p>
            <a:pPr indent="0" lvl="0" marL="0" rtl="0" algn="l">
              <a:spcBef>
                <a:spcPts val="0"/>
              </a:spcBef>
              <a:spcAft>
                <a:spcPts val="0"/>
              </a:spcAft>
              <a:buNone/>
            </a:pPr>
            <a:r>
              <a:rPr b="1" lang="en-GB" sz="1800"/>
              <a:t>What barriers are you accidentally or deliberately putting in place of good applicants</a:t>
            </a:r>
            <a:endParaRPr b="1" sz="1800"/>
          </a:p>
          <a:p>
            <a:pPr indent="0" lvl="0" marL="0" rtl="0" algn="l">
              <a:spcBef>
                <a:spcPts val="0"/>
              </a:spcBef>
              <a:spcAft>
                <a:spcPts val="0"/>
              </a:spcAft>
              <a:buNone/>
            </a:pPr>
            <a:r>
              <a:rPr lang="en-GB" sz="1800"/>
              <a:t>The there’s a department I know at a hospital only accepts doctors who have academic PhDs (as well as the obvious doctor qualifications). That automatically means you’re only going to get people who have had certain opportunities, maybe funding, and it might (if we were to make some assumptions) also mean you’re more likely to get people who are used to working in isolation. When as a patient, I really want someone with great patient skills and a high level of practical knowledge.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Going back to competencies; I have never once seen a non- Civil Servant understand how to do competencies without a bit of coaching. Think about what you’re asking for and what that will produce. </a:t>
            </a:r>
            <a:br>
              <a:rPr lang="en-GB" sz="1800"/>
            </a:br>
            <a:endParaRPr sz="1800"/>
          </a:p>
          <a:p>
            <a:pPr indent="0" lvl="0" marL="0" rtl="0" algn="l">
              <a:spcBef>
                <a:spcPts val="0"/>
              </a:spcBef>
              <a:spcAft>
                <a:spcPts val="0"/>
              </a:spcAft>
              <a:buNone/>
            </a:pPr>
            <a:r>
              <a:rPr lang="en-GB" sz="1800"/>
              <a:t>At interview you want to put your candidates at ease, so you get the best from them. </a:t>
            </a:r>
            <a:endParaRPr sz="1800"/>
          </a:p>
          <a:p>
            <a:pPr indent="0" lvl="0" marL="0" rtl="0" algn="l">
              <a:spcBef>
                <a:spcPts val="0"/>
              </a:spcBef>
              <a:spcAft>
                <a:spcPts val="0"/>
              </a:spcAft>
              <a:buNone/>
            </a:pPr>
            <a:r>
              <a:rPr lang="en-GB" sz="1800"/>
              <a:t>Have any of you thought about who the first person the interview is going to come into contact with is? For us and for most government buildings, it’s the security guard. And for many people, this is not a positive association. It may put them on edge, right before they need to perform.</a:t>
            </a:r>
            <a:endParaRPr sz="1800"/>
          </a:p>
          <a:p>
            <a:pPr indent="0" lvl="0" marL="0" rtl="0" algn="l">
              <a:spcBef>
                <a:spcPts val="0"/>
              </a:spcBef>
              <a:spcAft>
                <a:spcPts val="0"/>
              </a:spcAft>
              <a:buNone/>
            </a:pPr>
            <a:r>
              <a:rPr lang="en-GB" sz="1800"/>
              <a:t>The light chit chat when you arrive is really important; putting them at ease. Try to raise a smile,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talk to them about what to expec</a:t>
            </a:r>
            <a:r>
              <a:rPr lang="en-GB" sz="1800"/>
              <a:t>t, explain why you’re now going to wander off into the building to find the only meeting room available. </a:t>
            </a:r>
            <a:endParaRPr sz="1800"/>
          </a:p>
          <a:p>
            <a:pPr indent="0" lvl="0" marL="0" rtl="0" algn="l">
              <a:spcBef>
                <a:spcPts val="0"/>
              </a:spcBef>
              <a:spcAft>
                <a:spcPts val="0"/>
              </a:spcAft>
              <a:buNone/>
            </a:pPr>
            <a:r>
              <a:rPr lang="en-GB" sz="1800"/>
              <a:t>And that links back to my last; share, talk about your organisation, your culture, so people can anticipate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79" name="Google Shape;479;g502df662b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02df662b4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JENNY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sz="1800"/>
              <a:t>It’s world book day, so I’m going to quote the twits “</a:t>
            </a:r>
            <a:r>
              <a:rPr lang="en-GB" sz="1800">
                <a:solidFill>
                  <a:srgbClr val="181818"/>
                </a:solidFill>
                <a:highlight>
                  <a:srgbClr val="FFFFFF"/>
                </a:highlight>
                <a:latin typeface="Merriweather"/>
                <a:ea typeface="Merriweather"/>
                <a:cs typeface="Merriweather"/>
                <a:sym typeface="Merriweather"/>
              </a:rPr>
              <a:t>A person who has good thoughts cannot ever be ugly. You can have a wonky nose and a crooked mouth and a double chin and stick-out teeth, but if you have good thoughts they will shine out of your face like sunbeams and you will always look lovely.” </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Roald Dahl, The Twits</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Build a place people want to work</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Think about how you create an environment where everyone is comfortable and able to be themselves</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Clr>
                <a:srgbClr val="000000"/>
              </a:buClr>
              <a:buSzPts val="1100"/>
              <a:buFont typeface="Arial"/>
              <a:buNone/>
            </a:pPr>
            <a:r>
              <a:rPr lang="en-GB" sz="1800">
                <a:solidFill>
                  <a:srgbClr val="181818"/>
                </a:solidFill>
                <a:latin typeface="Merriweather"/>
                <a:ea typeface="Merriweather"/>
                <a:cs typeface="Merriweather"/>
                <a:sym typeface="Merriweather"/>
              </a:rPr>
              <a:t>If you’re hiring for diversity, think about how you make a space and have behaviours that mean people want to be there </a:t>
            </a:r>
            <a:endParaRPr sz="1800">
              <a:solidFill>
                <a:srgbClr val="181818"/>
              </a:solidFill>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Have a micro-aggressions policy</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Have work patterns that work for people </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Publish your diversity stats</a:t>
            </a:r>
            <a:endParaRPr sz="1800">
              <a:solidFill>
                <a:srgbClr val="181818"/>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800">
                <a:solidFill>
                  <a:srgbClr val="181818"/>
                </a:solidFill>
                <a:highlight>
                  <a:srgbClr val="FFFFFF"/>
                </a:highlight>
                <a:latin typeface="Merriweather"/>
                <a:ea typeface="Merriweather"/>
                <a:cs typeface="Merriweather"/>
                <a:sym typeface="Merriweather"/>
              </a:rPr>
              <a:t>Open up your organisation: host events, blog - be a company people know and like so that people want to work for you</a:t>
            </a:r>
            <a:endParaRPr sz="1800">
              <a:solidFill>
                <a:srgbClr val="181818"/>
              </a:solidFill>
              <a:highlight>
                <a:srgbClr val="FFFFFF"/>
              </a:highlight>
              <a:latin typeface="Merriweather"/>
              <a:ea typeface="Merriweather"/>
              <a:cs typeface="Merriweather"/>
              <a:sym typeface="Merriweather"/>
            </a:endParaRPr>
          </a:p>
        </p:txBody>
      </p:sp>
      <p:sp>
        <p:nvSpPr>
          <p:cNvPr id="486" name="Google Shape;486;g502df662b4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01fac53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01fac53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d0a3716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d0a3716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https://blog.barnar.do/its-time-9485469fd956</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d0a3716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d0a3716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https://pds.blog.parliament.uk/2017/01/31/trying-new-things-and-making-recruitment-better/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edb8c8268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edb8c8268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1fac53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01fac538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Jukesie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edb8c82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db8c82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JENNY </a:t>
            </a:r>
            <a:r>
              <a:rPr lang="en-GB" sz="1800"/>
              <a:t>We are all here at this </a:t>
            </a:r>
            <a:r>
              <a:rPr lang="en-GB" sz="1800"/>
              <a:t>conference talking about how we design services. </a:t>
            </a:r>
            <a:r>
              <a:rPr lang="en-GB" sz="1800"/>
              <a:t>We talk about inclusion, service standards, sensitive user research - and it all applies to building your team too. And we need to get it right to be able to do the </a:t>
            </a:r>
            <a:r>
              <a:rPr lang="en-GB" sz="1800"/>
              <a:t>job.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25bf54e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5bf54e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25bf54eb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25bf54eb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spcBef>
                <a:spcPts val="1800"/>
              </a:spcBef>
              <a:spcAft>
                <a:spcPts val="0"/>
              </a:spcAft>
              <a:buSzPts val="5200"/>
              <a:buNone/>
              <a:defRPr sz="5200"/>
            </a:lvl1pPr>
            <a:lvl2pPr lvl="1">
              <a:spcBef>
                <a:spcPts val="180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36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
  <p:cSld name="SECTION_TITLE_AND_DESCRIPTION">
    <p:spTree>
      <p:nvGrpSpPr>
        <p:cNvPr id="45" name="Shape 45"/>
        <p:cNvGrpSpPr/>
        <p:nvPr/>
      </p:nvGrpSpPr>
      <p:grpSpPr>
        <a:xfrm>
          <a:off x="0" y="0"/>
          <a:ext cx="0" cy="0"/>
          <a:chOff x="0" y="0"/>
          <a:chExt cx="0" cy="0"/>
        </a:xfrm>
      </p:grpSpPr>
      <p:pic>
        <p:nvPicPr>
          <p:cNvPr descr="dummy-image.png" id="46" name="Google Shape;46;p11"/>
          <p:cNvPicPr preferRelativeResize="0"/>
          <p:nvPr/>
        </p:nvPicPr>
        <p:blipFill rotWithShape="1">
          <a:blip r:embed="rId2">
            <a:alphaModFix/>
          </a:blip>
          <a:srcRect b="0" l="26633" r="26633" t="0"/>
          <a:stretch/>
        </p:blipFill>
        <p:spPr>
          <a:xfrm>
            <a:off x="4846350" y="-29325"/>
            <a:ext cx="4297651" cy="5172825"/>
          </a:xfrm>
          <a:prstGeom prst="rect">
            <a:avLst/>
          </a:prstGeom>
          <a:noFill/>
          <a:ln>
            <a:noFill/>
          </a:ln>
        </p:spPr>
      </p:pic>
      <p:sp>
        <p:nvSpPr>
          <p:cNvPr id="47" name="Google Shape;47;p11"/>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type="title"/>
          </p:nvPr>
        </p:nvSpPr>
        <p:spPr>
          <a:xfrm>
            <a:off x="265500" y="673175"/>
            <a:ext cx="4045200" cy="3576300"/>
          </a:xfrm>
          <a:prstGeom prst="rect">
            <a:avLst/>
          </a:prstGeom>
        </p:spPr>
        <p:txBody>
          <a:bodyPr anchorCtr="0" anchor="ctr" bIns="91425" lIns="91425" spcFirstLastPara="1" rIns="91425" wrap="square" tIns="91425"/>
          <a:lstStyle>
            <a:lvl1pPr lvl="0">
              <a:spcBef>
                <a:spcPts val="1800"/>
              </a:spcBef>
              <a:spcAft>
                <a:spcPts val="0"/>
              </a:spcAft>
              <a:buSzPts val="4200"/>
              <a:buNone/>
              <a:defRPr sz="4200"/>
            </a:lvl1pPr>
            <a:lvl2pPr lvl="1" algn="ctr">
              <a:spcBef>
                <a:spcPts val="180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1"/>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
        <p:nvSpPr>
          <p:cNvPr id="50" name="Google Shape;50;p11"/>
          <p:cNvSpPr txBox="1"/>
          <p:nvPr>
            <p:ph idx="1" type="subTitle"/>
          </p:nvPr>
        </p:nvSpPr>
        <p:spPr>
          <a:xfrm>
            <a:off x="254280" y="4790957"/>
            <a:ext cx="6044700" cy="2586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sz="1800">
                <a:solidFill>
                  <a:schemeClr val="lt2"/>
                </a:solidFill>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b Page">
  <p:cSld name="SECTION_TITLE_AND_DESCRIPTION_2">
    <p:spTree>
      <p:nvGrpSpPr>
        <p:cNvPr id="51" name="Shape 51"/>
        <p:cNvGrpSpPr/>
        <p:nvPr/>
      </p:nvGrpSpPr>
      <p:grpSpPr>
        <a:xfrm>
          <a:off x="0" y="0"/>
          <a:ext cx="0" cy="0"/>
          <a:chOff x="0" y="0"/>
          <a:chExt cx="0" cy="0"/>
        </a:xfrm>
      </p:grpSpPr>
      <p:pic>
        <p:nvPicPr>
          <p:cNvPr descr="dummy-image.png" id="52" name="Google Shape;52;p12"/>
          <p:cNvPicPr preferRelativeResize="0"/>
          <p:nvPr/>
        </p:nvPicPr>
        <p:blipFill rotWithShape="1">
          <a:blip r:embed="rId2">
            <a:alphaModFix/>
          </a:blip>
          <a:srcRect b="0" l="278" r="288" t="0"/>
          <a:stretch/>
        </p:blipFill>
        <p:spPr>
          <a:xfrm>
            <a:off x="0" y="-14650"/>
            <a:ext cx="9144005" cy="5172800"/>
          </a:xfrm>
          <a:prstGeom prst="rect">
            <a:avLst/>
          </a:prstGeom>
          <a:noFill/>
          <a:ln>
            <a:noFill/>
          </a:ln>
        </p:spPr>
      </p:pic>
      <p:sp>
        <p:nvSpPr>
          <p:cNvPr id="53" name="Google Shape;53;p12"/>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2"/>
          <p:cNvSpPr txBox="1"/>
          <p:nvPr>
            <p:ph type="title"/>
          </p:nvPr>
        </p:nvSpPr>
        <p:spPr>
          <a:xfrm>
            <a:off x="242798" y="4784025"/>
            <a:ext cx="4045200" cy="266700"/>
          </a:xfrm>
          <a:prstGeom prst="rect">
            <a:avLst/>
          </a:prstGeom>
        </p:spPr>
        <p:txBody>
          <a:bodyPr anchorCtr="0" anchor="ctr" bIns="91425" lIns="91425" spcFirstLastPara="1" rIns="91425" wrap="square" tIns="91425"/>
          <a:lstStyle>
            <a:lvl1pPr lvl="0" rtl="0">
              <a:spcBef>
                <a:spcPts val="0"/>
              </a:spcBef>
              <a:spcAft>
                <a:spcPts val="0"/>
              </a:spcAft>
              <a:buSzPts val="1800"/>
              <a:buNone/>
              <a:defRPr b="0" sz="1800">
                <a:solidFill>
                  <a:schemeClr val="l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2"/>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Web">
  <p:cSld name="SECTION_TITLE_AND_DESCRIPTION_1">
    <p:spTree>
      <p:nvGrpSpPr>
        <p:cNvPr id="56" name="Shape 56"/>
        <p:cNvGrpSpPr/>
        <p:nvPr/>
      </p:nvGrpSpPr>
      <p:grpSpPr>
        <a:xfrm>
          <a:off x="0" y="0"/>
          <a:ext cx="0" cy="0"/>
          <a:chOff x="0" y="0"/>
          <a:chExt cx="0" cy="0"/>
        </a:xfrm>
      </p:grpSpPr>
      <p:pic>
        <p:nvPicPr>
          <p:cNvPr descr="transparent-phone-frame.png" id="57" name="Google Shape;57;p13"/>
          <p:cNvPicPr preferRelativeResize="0"/>
          <p:nvPr/>
        </p:nvPicPr>
        <p:blipFill>
          <a:blip r:embed="rId2">
            <a:alphaModFix/>
          </a:blip>
          <a:stretch>
            <a:fillRect/>
          </a:stretch>
        </p:blipFill>
        <p:spPr>
          <a:xfrm>
            <a:off x="4846350" y="0"/>
            <a:ext cx="3815500" cy="7072976"/>
          </a:xfrm>
          <a:prstGeom prst="rect">
            <a:avLst/>
          </a:prstGeom>
          <a:noFill/>
          <a:ln>
            <a:noFill/>
          </a:ln>
        </p:spPr>
      </p:pic>
      <p:pic>
        <p:nvPicPr>
          <p:cNvPr descr="dummy-image.png" id="58" name="Google Shape;58;p13"/>
          <p:cNvPicPr preferRelativeResize="0"/>
          <p:nvPr/>
        </p:nvPicPr>
        <p:blipFill rotWithShape="1">
          <a:blip r:embed="rId3">
            <a:alphaModFix/>
          </a:blip>
          <a:srcRect b="0" l="32641" r="32641" t="0"/>
          <a:stretch/>
        </p:blipFill>
        <p:spPr>
          <a:xfrm>
            <a:off x="5173950" y="673900"/>
            <a:ext cx="3174600" cy="5143500"/>
          </a:xfrm>
          <a:prstGeom prst="rect">
            <a:avLst/>
          </a:prstGeom>
          <a:noFill/>
          <a:ln>
            <a:noFill/>
          </a:ln>
        </p:spPr>
      </p:pic>
      <p:sp>
        <p:nvSpPr>
          <p:cNvPr id="59" name="Google Shape;59;p13"/>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idx="1" type="subTitle"/>
          </p:nvPr>
        </p:nvSpPr>
        <p:spPr>
          <a:xfrm>
            <a:off x="255550" y="4693780"/>
            <a:ext cx="7233600" cy="3936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1800">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3"/>
          <p:cNvSpPr txBox="1"/>
          <p:nvPr>
            <p:ph type="title"/>
          </p:nvPr>
        </p:nvSpPr>
        <p:spPr>
          <a:xfrm>
            <a:off x="265500" y="673900"/>
            <a:ext cx="4045200" cy="3589500"/>
          </a:xfrm>
          <a:prstGeom prst="rect">
            <a:avLst/>
          </a:prstGeom>
        </p:spPr>
        <p:txBody>
          <a:bodyPr anchorCtr="0" anchor="ctr" bIns="91425" lIns="91425" spcFirstLastPara="1" rIns="91425" wrap="square" tIns="91425"/>
          <a:lstStyle>
            <a:lvl1pPr lvl="0" rtl="0">
              <a:spcBef>
                <a:spcPts val="1800"/>
              </a:spcBef>
              <a:spcAft>
                <a:spcPts val="0"/>
              </a:spcAft>
              <a:buSzPts val="4200"/>
              <a:buNone/>
              <a:defRPr sz="4200"/>
            </a:lvl1pPr>
            <a:lvl2pPr lvl="1" rtl="0" algn="ctr">
              <a:spcBef>
                <a:spcPts val="180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3"/>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
    <p:spTree>
      <p:nvGrpSpPr>
        <p:cNvPr id="63" name="Shape 63"/>
        <p:cNvGrpSpPr/>
        <p:nvPr/>
      </p:nvGrpSpPr>
      <p:grpSpPr>
        <a:xfrm>
          <a:off x="0" y="0"/>
          <a:ext cx="0" cy="0"/>
          <a:chOff x="0" y="0"/>
          <a:chExt cx="0" cy="0"/>
        </a:xfrm>
      </p:grpSpPr>
      <p:sp>
        <p:nvSpPr>
          <p:cNvPr id="64" name="Google Shape;64;p14"/>
          <p:cNvSpPr txBox="1"/>
          <p:nvPr>
            <p:ph type="ctrTitle"/>
          </p:nvPr>
        </p:nvSpPr>
        <p:spPr>
          <a:xfrm>
            <a:off x="311700" y="1169450"/>
            <a:ext cx="8520600" cy="1627800"/>
          </a:xfrm>
          <a:prstGeom prst="rect">
            <a:avLst/>
          </a:prstGeom>
        </p:spPr>
        <p:txBody>
          <a:bodyPr anchorCtr="0" anchor="t" bIns="91425" lIns="91425" spcFirstLastPara="1" rIns="91425" wrap="square" tIns="91425"/>
          <a:lstStyle>
            <a:lvl1pPr lvl="0" rtl="0">
              <a:spcBef>
                <a:spcPts val="1800"/>
              </a:spcBef>
              <a:spcAft>
                <a:spcPts val="0"/>
              </a:spcAft>
              <a:buSzPts val="4800"/>
              <a:buNone/>
              <a:defRPr b="1"/>
            </a:lvl1pPr>
            <a:lvl2pPr lvl="1" rtl="0" algn="ctr">
              <a:spcBef>
                <a:spcPts val="180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5" name="Google Shape;65;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36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4"/>
          <p:cNvSpPr txBox="1"/>
          <p:nvPr>
            <p:ph idx="12" type="sldNum"/>
          </p:nvPr>
        </p:nvSpPr>
        <p:spPr>
          <a:xfrm>
            <a:off x="8283608" y="47036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igation" showMasterSp="0">
  <p:cSld name="TITLE_AND_BODY_1_2">
    <p:bg>
      <p:bgPr>
        <a:solidFill>
          <a:srgbClr val="323333"/>
        </a:solidFill>
      </p:bgPr>
    </p:bg>
    <p:spTree>
      <p:nvGrpSpPr>
        <p:cNvPr id="67" name="Shape 67"/>
        <p:cNvGrpSpPr/>
        <p:nvPr/>
      </p:nvGrpSpPr>
      <p:grpSpPr>
        <a:xfrm>
          <a:off x="0" y="0"/>
          <a:ext cx="0" cy="0"/>
          <a:chOff x="0" y="0"/>
          <a:chExt cx="0" cy="0"/>
        </a:xfrm>
      </p:grpSpPr>
      <p:sp>
        <p:nvSpPr>
          <p:cNvPr id="68" name="Google Shape;68;p15"/>
          <p:cNvSpPr txBox="1"/>
          <p:nvPr>
            <p:ph idx="1" type="body"/>
          </p:nvPr>
        </p:nvSpPr>
        <p:spPr>
          <a:xfrm>
            <a:off x="970468" y="2090220"/>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69" name="Google Shape;69;p15"/>
          <p:cNvSpPr txBox="1"/>
          <p:nvPr>
            <p:ph idx="2" type="body"/>
          </p:nvPr>
        </p:nvSpPr>
        <p:spPr>
          <a:xfrm>
            <a:off x="970468" y="2947343"/>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70" name="Google Shape;70;p15"/>
          <p:cNvSpPr txBox="1"/>
          <p:nvPr>
            <p:ph idx="3" type="body"/>
          </p:nvPr>
        </p:nvSpPr>
        <p:spPr>
          <a:xfrm>
            <a:off x="970468" y="1233096"/>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71" name="Google Shape;71;p1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6" name="Shape 76"/>
        <p:cNvGrpSpPr/>
        <p:nvPr/>
      </p:nvGrpSpPr>
      <p:grpSpPr>
        <a:xfrm>
          <a:off x="0" y="0"/>
          <a:ext cx="0" cy="0"/>
          <a:chOff x="0" y="0"/>
          <a:chExt cx="0" cy="0"/>
        </a:xfrm>
      </p:grpSpPr>
      <p:sp>
        <p:nvSpPr>
          <p:cNvPr id="77" name="Google Shape;77;p17"/>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17"/>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0" name="Shape 80"/>
        <p:cNvGrpSpPr/>
        <p:nvPr/>
      </p:nvGrpSpPr>
      <p:grpSpPr>
        <a:xfrm>
          <a:off x="0" y="0"/>
          <a:ext cx="0" cy="0"/>
          <a:chOff x="0" y="0"/>
          <a:chExt cx="0" cy="0"/>
        </a:xfrm>
      </p:grpSpPr>
      <p:sp>
        <p:nvSpPr>
          <p:cNvPr id="81" name="Google Shape;81;p18"/>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20"/>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2" name="Shape 92"/>
        <p:cNvGrpSpPr/>
        <p:nvPr/>
      </p:nvGrpSpPr>
      <p:grpSpPr>
        <a:xfrm>
          <a:off x="0" y="0"/>
          <a:ext cx="0" cy="0"/>
          <a:chOff x="0" y="0"/>
          <a:chExt cx="0" cy="0"/>
        </a:xfrm>
      </p:grpSpPr>
      <p:sp>
        <p:nvSpPr>
          <p:cNvPr id="93" name="Google Shape;93;p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811800" y="776100"/>
            <a:ext cx="8020500" cy="3541500"/>
          </a:xfrm>
          <a:prstGeom prst="rect">
            <a:avLst/>
          </a:prstGeom>
        </p:spPr>
        <p:txBody>
          <a:bodyPr anchorCtr="0" anchor="t" bIns="91425" lIns="91425" spcFirstLastPara="1" rIns="91425" wrap="square" tIns="91425"/>
          <a:lstStyle>
            <a:lvl1pPr lvl="0">
              <a:spcBef>
                <a:spcPts val="2400"/>
              </a:spcBef>
              <a:spcAft>
                <a:spcPts val="0"/>
              </a:spcAft>
              <a:buClr>
                <a:schemeClr val="lt2"/>
              </a:buClr>
              <a:buSzPts val="3600"/>
              <a:buAutoNum type="arabicPeriod"/>
              <a:defRPr sz="3600">
                <a:solidFill>
                  <a:schemeClr val="lt2"/>
                </a:solidFill>
              </a:defRPr>
            </a:lvl1pPr>
            <a:lvl2pPr lvl="1">
              <a:spcBef>
                <a:spcPts val="2400"/>
              </a:spcBef>
              <a:spcAft>
                <a:spcPts val="0"/>
              </a:spcAft>
              <a:buClr>
                <a:schemeClr val="lt2"/>
              </a:buClr>
              <a:buSzPts val="3600"/>
              <a:buAutoNum type="alphaLcPeriod"/>
              <a:defRPr sz="3600">
                <a:solidFill>
                  <a:schemeClr val="lt2"/>
                </a:solidFill>
              </a:defRPr>
            </a:lvl2pPr>
            <a:lvl3pPr lvl="2">
              <a:spcBef>
                <a:spcPts val="2400"/>
              </a:spcBef>
              <a:spcAft>
                <a:spcPts val="0"/>
              </a:spcAft>
              <a:buClr>
                <a:schemeClr val="lt2"/>
              </a:buClr>
              <a:buSzPts val="3600"/>
              <a:buAutoNum type="romanLcPeriod"/>
              <a:defRPr sz="3600">
                <a:solidFill>
                  <a:schemeClr val="lt2"/>
                </a:solidFill>
              </a:defRPr>
            </a:lvl3pPr>
            <a:lvl4pPr lvl="3">
              <a:spcBef>
                <a:spcPts val="2400"/>
              </a:spcBef>
              <a:spcAft>
                <a:spcPts val="0"/>
              </a:spcAft>
              <a:buClr>
                <a:schemeClr val="lt2"/>
              </a:buClr>
              <a:buSzPts val="3600"/>
              <a:buAutoNum type="arabicPeriod"/>
              <a:defRPr sz="3600">
                <a:solidFill>
                  <a:schemeClr val="lt2"/>
                </a:solidFill>
              </a:defRPr>
            </a:lvl4pPr>
            <a:lvl5pPr lvl="4">
              <a:spcBef>
                <a:spcPts val="2400"/>
              </a:spcBef>
              <a:spcAft>
                <a:spcPts val="0"/>
              </a:spcAft>
              <a:buClr>
                <a:schemeClr val="lt2"/>
              </a:buClr>
              <a:buSzPts val="3600"/>
              <a:buAutoNum type="alphaLcPeriod"/>
              <a:defRPr sz="3600">
                <a:solidFill>
                  <a:schemeClr val="lt2"/>
                </a:solidFill>
              </a:defRPr>
            </a:lvl5pPr>
            <a:lvl6pPr lvl="5">
              <a:spcBef>
                <a:spcPts val="2400"/>
              </a:spcBef>
              <a:spcAft>
                <a:spcPts val="0"/>
              </a:spcAft>
              <a:buClr>
                <a:schemeClr val="lt2"/>
              </a:buClr>
              <a:buSzPts val="3600"/>
              <a:buAutoNum type="romanLcPeriod"/>
              <a:defRPr sz="3600">
                <a:solidFill>
                  <a:schemeClr val="lt2"/>
                </a:solidFill>
              </a:defRPr>
            </a:lvl6pPr>
            <a:lvl7pPr lvl="6">
              <a:spcBef>
                <a:spcPts val="2400"/>
              </a:spcBef>
              <a:spcAft>
                <a:spcPts val="0"/>
              </a:spcAft>
              <a:buClr>
                <a:schemeClr val="lt2"/>
              </a:buClr>
              <a:buSzPts val="3600"/>
              <a:buAutoNum type="arabicPeriod"/>
              <a:defRPr sz="3600">
                <a:solidFill>
                  <a:schemeClr val="lt2"/>
                </a:solidFill>
              </a:defRPr>
            </a:lvl7pPr>
            <a:lvl8pPr lvl="7">
              <a:spcBef>
                <a:spcPts val="2400"/>
              </a:spcBef>
              <a:spcAft>
                <a:spcPts val="0"/>
              </a:spcAft>
              <a:buClr>
                <a:schemeClr val="lt2"/>
              </a:buClr>
              <a:buSzPts val="3600"/>
              <a:buAutoNum type="alphaLcPeriod"/>
              <a:defRPr sz="3600">
                <a:solidFill>
                  <a:schemeClr val="lt2"/>
                </a:solidFill>
              </a:defRPr>
            </a:lvl8pPr>
            <a:lvl9pPr lvl="8">
              <a:spcBef>
                <a:spcPts val="2400"/>
              </a:spcBef>
              <a:spcAft>
                <a:spcPts val="0"/>
              </a:spcAft>
              <a:buClr>
                <a:schemeClr val="lt2"/>
              </a:buClr>
              <a:buSzPts val="3600"/>
              <a:buAutoNum type="romanLcPeriod"/>
              <a:defRPr sz="3600">
                <a:solidFill>
                  <a:schemeClr val="lt2"/>
                </a:solidFill>
              </a:defRPr>
            </a:lvl9pPr>
          </a:lstStyle>
          <a:p/>
        </p:txBody>
      </p:sp>
      <p:sp>
        <p:nvSpPr>
          <p:cNvPr id="15" name="Google Shape;15;p3"/>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5" name="Shape 95"/>
        <p:cNvGrpSpPr/>
        <p:nvPr/>
      </p:nvGrpSpPr>
      <p:grpSpPr>
        <a:xfrm>
          <a:off x="0" y="0"/>
          <a:ext cx="0" cy="0"/>
          <a:chOff x="0" y="0"/>
          <a:chExt cx="0" cy="0"/>
        </a:xfrm>
      </p:grpSpPr>
      <p:sp>
        <p:nvSpPr>
          <p:cNvPr id="96" name="Google Shape;96;p2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9" name="Shape 99"/>
        <p:cNvGrpSpPr/>
        <p:nvPr/>
      </p:nvGrpSpPr>
      <p:grpSpPr>
        <a:xfrm>
          <a:off x="0" y="0"/>
          <a:ext cx="0" cy="0"/>
          <a:chOff x="0" y="0"/>
          <a:chExt cx="0" cy="0"/>
        </a:xfrm>
      </p:grpSpPr>
      <p:sp>
        <p:nvSpPr>
          <p:cNvPr id="100" name="Google Shape;100;p2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4"/>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24"/>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07" name="Google Shape;10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8" name="Shape 108"/>
        <p:cNvGrpSpPr/>
        <p:nvPr/>
      </p:nvGrpSpPr>
      <p:grpSpPr>
        <a:xfrm>
          <a:off x="0" y="0"/>
          <a:ext cx="0" cy="0"/>
          <a:chOff x="0" y="0"/>
          <a:chExt cx="0" cy="0"/>
        </a:xfrm>
      </p:grpSpPr>
      <p:sp>
        <p:nvSpPr>
          <p:cNvPr id="109" name="Google Shape;109;p2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0" name="Google Shape;11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1" name="Shape 111"/>
        <p:cNvGrpSpPr/>
        <p:nvPr/>
      </p:nvGrpSpPr>
      <p:grpSpPr>
        <a:xfrm>
          <a:off x="0" y="0"/>
          <a:ext cx="0" cy="0"/>
          <a:chOff x="0" y="0"/>
          <a:chExt cx="0" cy="0"/>
        </a:xfrm>
      </p:grpSpPr>
      <p:sp>
        <p:nvSpPr>
          <p:cNvPr id="112" name="Google Shape;112;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2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5" name="Shape 115"/>
        <p:cNvGrpSpPr/>
        <p:nvPr/>
      </p:nvGrpSpPr>
      <p:grpSpPr>
        <a:xfrm>
          <a:off x="0" y="0"/>
          <a:ext cx="0" cy="0"/>
          <a:chOff x="0" y="0"/>
          <a:chExt cx="0" cy="0"/>
        </a:xfrm>
      </p:grpSpPr>
      <p:sp>
        <p:nvSpPr>
          <p:cNvPr id="116" name="Google Shape;11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showMasterSp="0">
  <p:cSld name="TITLE_1">
    <p:bg>
      <p:bgPr>
        <a:solidFill>
          <a:srgbClr val="EBEBEB"/>
        </a:solidFill>
      </p:bgPr>
    </p:bg>
    <p:spTree>
      <p:nvGrpSpPr>
        <p:cNvPr id="117" name="Shape 117"/>
        <p:cNvGrpSpPr/>
        <p:nvPr/>
      </p:nvGrpSpPr>
      <p:grpSpPr>
        <a:xfrm>
          <a:off x="0" y="0"/>
          <a:ext cx="0" cy="0"/>
          <a:chOff x="0" y="0"/>
          <a:chExt cx="0" cy="0"/>
        </a:xfrm>
      </p:grpSpPr>
      <p:sp>
        <p:nvSpPr>
          <p:cNvPr id="118" name="Google Shape;118;p28"/>
          <p:cNvSpPr txBox="1"/>
          <p:nvPr>
            <p:ph type="title"/>
          </p:nvPr>
        </p:nvSpPr>
        <p:spPr>
          <a:xfrm>
            <a:off x="957572" y="1262857"/>
            <a:ext cx="7167600" cy="646800"/>
          </a:xfrm>
          <a:prstGeom prst="rect">
            <a:avLst/>
          </a:prstGeom>
          <a:noFill/>
          <a:ln>
            <a:noFill/>
          </a:ln>
        </p:spPr>
        <p:txBody>
          <a:bodyPr anchorCtr="0" anchor="b" bIns="19050" lIns="19050" spcFirstLastPara="1" rIns="19050" wrap="square" tIns="19050"/>
          <a:lstStyle>
            <a:lvl1pPr lvl="0"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9pPr>
          </a:lstStyle>
          <a:p/>
        </p:txBody>
      </p:sp>
      <p:sp>
        <p:nvSpPr>
          <p:cNvPr id="119" name="Google Shape;119;p28"/>
          <p:cNvSpPr txBox="1"/>
          <p:nvPr>
            <p:ph idx="1" type="body"/>
          </p:nvPr>
        </p:nvSpPr>
        <p:spPr>
          <a:xfrm>
            <a:off x="962583" y="2364948"/>
            <a:ext cx="7218900" cy="1786200"/>
          </a:xfrm>
          <a:prstGeom prst="rect">
            <a:avLst/>
          </a:prstGeom>
          <a:noFill/>
          <a:ln>
            <a:noFill/>
          </a:ln>
        </p:spPr>
        <p:txBody>
          <a:bodyPr anchorCtr="0" anchor="t" bIns="19050" lIns="19050" spcFirstLastPara="1" rIns="19050" wrap="square" tIns="19050"/>
          <a:lstStyle>
            <a:lvl1pPr indent="-228600" lvl="0" marL="457200" marR="0" rtl="0" algn="l">
              <a:lnSpc>
                <a:spcPct val="100000"/>
              </a:lnSpc>
              <a:spcBef>
                <a:spcPts val="0"/>
              </a:spcBef>
              <a:spcAft>
                <a:spcPts val="0"/>
              </a:spcAft>
              <a:buClr>
                <a:srgbClr val="323333"/>
              </a:buClr>
              <a:buSzPts val="2400"/>
              <a:buFont typeface="Helvetica Neue"/>
              <a:buNone/>
              <a:defRPr b="1" i="0" sz="2400" u="none" cap="none" strike="noStrike">
                <a:solidFill>
                  <a:srgbClr val="323333"/>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323333"/>
              </a:buClr>
              <a:buSzPts val="2400"/>
              <a:buFont typeface="Helvetica Neue"/>
              <a:buNone/>
              <a:defRPr b="1" i="0" sz="2400" u="none" cap="none" strike="noStrike">
                <a:solidFill>
                  <a:srgbClr val="323333"/>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323333"/>
              </a:buClr>
              <a:buSzPts val="2400"/>
              <a:buFont typeface="Helvetica Neue"/>
              <a:buNone/>
              <a:defRPr b="1" i="0" sz="2400" u="none" cap="none" strike="noStrike">
                <a:solidFill>
                  <a:srgbClr val="323333"/>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323333"/>
              </a:buClr>
              <a:buSzPts val="2400"/>
              <a:buFont typeface="Helvetica Neue"/>
              <a:buNone/>
              <a:defRPr b="1" i="0" sz="2400" u="none" cap="none" strike="noStrike">
                <a:solidFill>
                  <a:srgbClr val="323333"/>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323333"/>
              </a:buClr>
              <a:buSzPts val="2400"/>
              <a:buFont typeface="Helvetica Neue"/>
              <a:buNone/>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20" name="Google Shape;120;p2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igation" showMasterSp="0">
  <p:cSld name="TITLE_AND_BODY_1">
    <p:bg>
      <p:bgPr>
        <a:solidFill>
          <a:srgbClr val="323333"/>
        </a:solidFill>
      </p:bgPr>
    </p:bg>
    <p:spTree>
      <p:nvGrpSpPr>
        <p:cNvPr id="121" name="Shape 121"/>
        <p:cNvGrpSpPr/>
        <p:nvPr/>
      </p:nvGrpSpPr>
      <p:grpSpPr>
        <a:xfrm>
          <a:off x="0" y="0"/>
          <a:ext cx="0" cy="0"/>
          <a:chOff x="0" y="0"/>
          <a:chExt cx="0" cy="0"/>
        </a:xfrm>
      </p:grpSpPr>
      <p:sp>
        <p:nvSpPr>
          <p:cNvPr id="122" name="Google Shape;122;p29"/>
          <p:cNvSpPr txBox="1"/>
          <p:nvPr>
            <p:ph idx="1" type="body"/>
          </p:nvPr>
        </p:nvSpPr>
        <p:spPr>
          <a:xfrm>
            <a:off x="970468" y="2090220"/>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23" name="Google Shape;123;p29"/>
          <p:cNvSpPr txBox="1"/>
          <p:nvPr>
            <p:ph idx="2" type="body"/>
          </p:nvPr>
        </p:nvSpPr>
        <p:spPr>
          <a:xfrm>
            <a:off x="970468" y="2947343"/>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24" name="Google Shape;124;p29"/>
          <p:cNvSpPr txBox="1"/>
          <p:nvPr>
            <p:ph idx="3" type="body"/>
          </p:nvPr>
        </p:nvSpPr>
        <p:spPr>
          <a:xfrm>
            <a:off x="970468" y="1233096"/>
            <a:ext cx="7629300" cy="646800"/>
          </a:xfrm>
          <a:prstGeom prst="rect">
            <a:avLst/>
          </a:prstGeom>
          <a:noFill/>
          <a:ln>
            <a:noFill/>
          </a:ln>
        </p:spPr>
        <p:txBody>
          <a:bodyPr anchorCtr="0" anchor="b" bIns="19050" lIns="19050" spcFirstLastPara="1" rIns="19050" wrap="square" tIns="19050"/>
          <a:lstStyle>
            <a:lvl1pPr indent="-228600" lvl="0" marL="457200" marR="0" rtl="0" algn="l">
              <a:lnSpc>
                <a:spcPct val="100000"/>
              </a:lnSpc>
              <a:spcBef>
                <a:spcPts val="0"/>
              </a:spcBef>
              <a:spcAft>
                <a:spcPts val="0"/>
              </a:spcAft>
              <a:buClr>
                <a:srgbClr val="EFEFEF"/>
              </a:buClr>
              <a:buSzPts val="4000"/>
              <a:buFont typeface="Helvetica Neue"/>
              <a:buNone/>
              <a:defRPr b="1" i="0" sz="4000" u="none" cap="none" strike="noStrike">
                <a:solidFill>
                  <a:srgbClr val="EFEFE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25" name="Google Shape;125;p2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py 5" showMasterSp="0">
  <p:cSld name="Blank copy 5">
    <p:bg>
      <p:bgPr>
        <a:solidFill>
          <a:srgbClr val="EBEBEB"/>
        </a:solidFill>
      </p:bgPr>
    </p:bg>
    <p:spTree>
      <p:nvGrpSpPr>
        <p:cNvPr id="126" name="Shape 126"/>
        <p:cNvGrpSpPr/>
        <p:nvPr/>
      </p:nvGrpSpPr>
      <p:grpSpPr>
        <a:xfrm>
          <a:off x="0" y="0"/>
          <a:ext cx="0" cy="0"/>
          <a:chOff x="0" y="0"/>
          <a:chExt cx="0" cy="0"/>
        </a:xfrm>
      </p:grpSpPr>
      <p:sp>
        <p:nvSpPr>
          <p:cNvPr id="127" name="Google Shape;127;p30"/>
          <p:cNvSpPr/>
          <p:nvPr>
            <p:ph idx="2" type="pic"/>
          </p:nvPr>
        </p:nvSpPr>
        <p:spPr>
          <a:xfrm>
            <a:off x="4567401" y="0"/>
            <a:ext cx="4589100" cy="5143500"/>
          </a:xfrm>
          <a:prstGeom prst="rect">
            <a:avLst/>
          </a:prstGeom>
          <a:noFill/>
          <a:ln>
            <a:noFill/>
          </a:ln>
        </p:spPr>
        <p:txBody>
          <a:bodyPr anchorCtr="0" anchor="t" bIns="17150" lIns="34275" spcFirstLastPara="1" rIns="34275" wrap="square" tIns="17150"/>
          <a:lstStyle>
            <a:lvl1pPr lvl="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1pPr>
            <a:lvl2pPr lvl="1"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lvl="2"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lvl="3"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lvl="4"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lvl="5"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lvl="6"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lvl="7"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lvl="8"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28" name="Google Shape;128;p30"/>
          <p:cNvSpPr/>
          <p:nvPr/>
        </p:nvSpPr>
        <p:spPr>
          <a:xfrm>
            <a:off x="-4762" y="4648972"/>
            <a:ext cx="9162900" cy="499200"/>
          </a:xfrm>
          <a:prstGeom prst="rect">
            <a:avLst/>
          </a:prstGeom>
          <a:solidFill>
            <a:srgbClr val="42424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6300"/>
              <a:buFont typeface="Helvetica Neue"/>
              <a:buNone/>
            </a:pPr>
            <a:r>
              <a:t/>
            </a:r>
            <a:endParaRPr b="1" i="0" sz="6300" u="none" cap="none" strike="noStrike">
              <a:solidFill>
                <a:srgbClr val="323333"/>
              </a:solidFill>
              <a:latin typeface="Helvetica Neue"/>
              <a:ea typeface="Helvetica Neue"/>
              <a:cs typeface="Helvetica Neue"/>
              <a:sym typeface="Helvetica Neue"/>
            </a:endParaRPr>
          </a:p>
        </p:txBody>
      </p:sp>
      <p:sp>
        <p:nvSpPr>
          <p:cNvPr id="129" name="Google Shape;129;p30"/>
          <p:cNvSpPr txBox="1"/>
          <p:nvPr>
            <p:ph idx="1" type="body"/>
          </p:nvPr>
        </p:nvSpPr>
        <p:spPr>
          <a:xfrm>
            <a:off x="488493" y="4736692"/>
            <a:ext cx="5523000" cy="324000"/>
          </a:xfrm>
          <a:prstGeom prst="rect">
            <a:avLst/>
          </a:prstGeom>
          <a:noFill/>
          <a:ln>
            <a:noFill/>
          </a:ln>
        </p:spPr>
        <p:txBody>
          <a:bodyPr anchorCtr="0" anchor="ctr" bIns="19050" lIns="19050" spcFirstLastPara="1" rIns="19050" wrap="square" tIns="19050"/>
          <a:lstStyle>
            <a:lvl1pPr indent="-228600" lvl="0" marL="457200" marR="0" rtl="0" algn="l">
              <a:lnSpc>
                <a:spcPct val="100000"/>
              </a:lnSpc>
              <a:spcBef>
                <a:spcPts val="0"/>
              </a:spcBef>
              <a:spcAft>
                <a:spcPts val="0"/>
              </a:spcAft>
              <a:buClr>
                <a:srgbClr val="FFFFFF"/>
              </a:buClr>
              <a:buSzPts val="1900"/>
              <a:buFont typeface="Helvetica Neue"/>
              <a:buNone/>
              <a:defRPr b="0" i="0" sz="1900" u="sng"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30" name="Google Shape;130;p30"/>
          <p:cNvSpPr txBox="1"/>
          <p:nvPr>
            <p:ph idx="3" type="body"/>
          </p:nvPr>
        </p:nvSpPr>
        <p:spPr>
          <a:xfrm>
            <a:off x="970879" y="1472678"/>
            <a:ext cx="3255600" cy="1724100"/>
          </a:xfrm>
          <a:prstGeom prst="rect">
            <a:avLst/>
          </a:prstGeom>
          <a:noFill/>
          <a:ln>
            <a:noFill/>
          </a:ln>
        </p:spPr>
        <p:txBody>
          <a:bodyPr anchorCtr="0" anchor="ctr" bIns="19050" lIns="19050" spcFirstLastPara="1" rIns="19050" wrap="square" tIns="19050"/>
          <a:lstStyle>
            <a:lvl1pPr indent="-228600" lvl="0" marL="457200" marR="0" rtl="0" algn="l">
              <a:lnSpc>
                <a:spcPct val="100000"/>
              </a:lnSpc>
              <a:spcBef>
                <a:spcPts val="0"/>
              </a:spcBef>
              <a:spcAft>
                <a:spcPts val="0"/>
              </a:spcAft>
              <a:buClr>
                <a:srgbClr val="323333"/>
              </a:buClr>
              <a:buSzPts val="3700"/>
              <a:buFont typeface="Helvetica Neue"/>
              <a:buNone/>
              <a:defRPr b="1" i="0" sz="3700" u="none" cap="none" strike="noStrike">
                <a:solidFill>
                  <a:srgbClr val="323333"/>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31" name="Google Shape;131;p3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_AND_BODY_2">
    <p:spTree>
      <p:nvGrpSpPr>
        <p:cNvPr id="132" name="Shape 132"/>
        <p:cNvGrpSpPr/>
        <p:nvPr/>
      </p:nvGrpSpPr>
      <p:grpSpPr>
        <a:xfrm>
          <a:off x="0" y="0"/>
          <a:ext cx="0" cy="0"/>
          <a:chOff x="0" y="0"/>
          <a:chExt cx="0" cy="0"/>
        </a:xfrm>
      </p:grpSpPr>
      <p:sp>
        <p:nvSpPr>
          <p:cNvPr id="133" name="Google Shape;133;p31"/>
          <p:cNvSpPr txBox="1"/>
          <p:nvPr>
            <p:ph type="title"/>
          </p:nvPr>
        </p:nvSpPr>
        <p:spPr>
          <a:xfrm>
            <a:off x="892969" y="1701105"/>
            <a:ext cx="7358100" cy="1741200"/>
          </a:xfrm>
          <a:prstGeom prst="rect">
            <a:avLst/>
          </a:prstGeom>
          <a:noFill/>
          <a:ln>
            <a:noFill/>
          </a:ln>
        </p:spPr>
        <p:txBody>
          <a:bodyPr anchorCtr="0" anchor="ctr" bIns="32750" lIns="32750" spcFirstLastPara="1" rIns="32750" wrap="square" tIns="32750"/>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4" name="Google Shape;134;p31"/>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900">
              <a:solidFill>
                <a:schemeClr val="lt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311700" y="445025"/>
            <a:ext cx="8520600" cy="3069900"/>
          </a:xfrm>
          <a:prstGeom prst="rect">
            <a:avLst/>
          </a:prstGeom>
        </p:spPr>
        <p:txBody>
          <a:bodyPr anchorCtr="0" anchor="ctr" bIns="91425" lIns="91425" spcFirstLastPara="1" rIns="91425" wrap="square" tIns="91425"/>
          <a:lstStyle>
            <a:lvl1pPr lvl="0">
              <a:spcBef>
                <a:spcPts val="1800"/>
              </a:spcBef>
              <a:spcAft>
                <a:spcPts val="0"/>
              </a:spcAft>
              <a:buSzPts val="3600"/>
              <a:buNone/>
              <a:defRPr sz="3600"/>
            </a:lvl1pPr>
            <a:lvl2pPr lvl="1">
              <a:spcBef>
                <a:spcPts val="180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3514875"/>
            <a:ext cx="8520600" cy="10539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sz="2400"/>
            </a:lvl1pPr>
            <a:lvl2pPr indent="-381000" lvl="1" marL="914400">
              <a:spcBef>
                <a:spcPts val="1600"/>
              </a:spcBef>
              <a:spcAft>
                <a:spcPts val="0"/>
              </a:spcAft>
              <a:buSzPts val="2400"/>
              <a:buChar char="○"/>
              <a:defRPr sz="2400"/>
            </a:lvl2pPr>
            <a:lvl3pPr indent="-381000" lvl="2" marL="1371600">
              <a:spcBef>
                <a:spcPts val="1600"/>
              </a:spcBef>
              <a:spcAft>
                <a:spcPts val="0"/>
              </a:spcAft>
              <a:buSzPts val="2400"/>
              <a:buChar char="■"/>
              <a:defRPr sz="2400"/>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
        <p:nvSpPr>
          <p:cNvPr id="21" name="Google Shape;21;p4"/>
          <p:cNvSpPr txBox="1"/>
          <p:nvPr>
            <p:ph idx="2" type="subTitle"/>
          </p:nvPr>
        </p:nvSpPr>
        <p:spPr>
          <a:xfrm>
            <a:off x="311700" y="4734689"/>
            <a:ext cx="4779300" cy="3936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sz="1800">
                <a:solidFill>
                  <a:schemeClr val="lt2"/>
                </a:solidFill>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ith words" showMasterSp="0">
  <p:cSld name="slide with words">
    <p:bg>
      <p:bgPr>
        <a:solidFill>
          <a:srgbClr val="EBEBEB"/>
        </a:solidFill>
      </p:bgPr>
    </p:bg>
    <p:spTree>
      <p:nvGrpSpPr>
        <p:cNvPr id="135" name="Shape 135"/>
        <p:cNvGrpSpPr/>
        <p:nvPr/>
      </p:nvGrpSpPr>
      <p:grpSpPr>
        <a:xfrm>
          <a:off x="0" y="0"/>
          <a:ext cx="0" cy="0"/>
          <a:chOff x="0" y="0"/>
          <a:chExt cx="0" cy="0"/>
        </a:xfrm>
      </p:grpSpPr>
      <p:sp>
        <p:nvSpPr>
          <p:cNvPr id="136" name="Google Shape;136;p32"/>
          <p:cNvSpPr/>
          <p:nvPr/>
        </p:nvSpPr>
        <p:spPr>
          <a:xfrm>
            <a:off x="-4762" y="4648972"/>
            <a:ext cx="9162900" cy="499200"/>
          </a:xfrm>
          <a:prstGeom prst="rect">
            <a:avLst/>
          </a:prstGeom>
          <a:solidFill>
            <a:srgbClr val="42424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6300"/>
              <a:buFont typeface="Helvetica Neue"/>
              <a:buNone/>
            </a:pPr>
            <a:r>
              <a:t/>
            </a:r>
            <a:endParaRPr b="1" i="0" sz="6300" u="none" cap="none" strike="noStrike">
              <a:solidFill>
                <a:srgbClr val="323333"/>
              </a:solidFill>
              <a:latin typeface="Helvetica Neue"/>
              <a:ea typeface="Helvetica Neue"/>
              <a:cs typeface="Helvetica Neue"/>
              <a:sym typeface="Helvetica Neue"/>
            </a:endParaRPr>
          </a:p>
        </p:txBody>
      </p:sp>
      <p:sp>
        <p:nvSpPr>
          <p:cNvPr id="137" name="Google Shape;137;p32"/>
          <p:cNvSpPr txBox="1"/>
          <p:nvPr>
            <p:ph idx="1" type="body"/>
          </p:nvPr>
        </p:nvSpPr>
        <p:spPr>
          <a:xfrm>
            <a:off x="503373" y="4736692"/>
            <a:ext cx="2097900" cy="324000"/>
          </a:xfrm>
          <a:prstGeom prst="rect">
            <a:avLst/>
          </a:prstGeom>
          <a:noFill/>
          <a:ln>
            <a:noFill/>
          </a:ln>
        </p:spPr>
        <p:txBody>
          <a:bodyPr anchorCtr="0" anchor="ctr" bIns="19050" lIns="19050" spcFirstLastPara="1" rIns="19050" wrap="square" tIns="19050"/>
          <a:lstStyle>
            <a:lvl1pPr indent="-228600" lvl="0" marL="457200" marR="0" rtl="0" algn="l">
              <a:lnSpc>
                <a:spcPct val="100000"/>
              </a:lnSpc>
              <a:spcBef>
                <a:spcPts val="0"/>
              </a:spcBef>
              <a:spcAft>
                <a:spcPts val="0"/>
              </a:spcAft>
              <a:buClr>
                <a:srgbClr val="FFFFFF"/>
              </a:buClr>
              <a:buSzPts val="1900"/>
              <a:buFont typeface="Helvetica Neue"/>
              <a:buNone/>
              <a:defRPr b="0" i="0" sz="1900" u="sng"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38" name="Google Shape;138;p32"/>
          <p:cNvSpPr txBox="1"/>
          <p:nvPr>
            <p:ph idx="2" type="body"/>
          </p:nvPr>
        </p:nvSpPr>
        <p:spPr>
          <a:xfrm>
            <a:off x="972657" y="2183606"/>
            <a:ext cx="7524900" cy="776400"/>
          </a:xfrm>
          <a:prstGeom prst="rect">
            <a:avLst/>
          </a:prstGeom>
          <a:noFill/>
          <a:ln>
            <a:noFill/>
          </a:ln>
        </p:spPr>
        <p:txBody>
          <a:bodyPr anchorCtr="0" anchor="ctr" bIns="19050" lIns="19050" spcFirstLastPara="1" rIns="19050" wrap="square" tIns="19050"/>
          <a:lstStyle>
            <a:lvl1pPr indent="-342900" lvl="0" marL="457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39" name="Google Shape;139;p3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text over it">
  <p:cSld name="Image with text over it">
    <p:spTree>
      <p:nvGrpSpPr>
        <p:cNvPr id="140" name="Shape 140"/>
        <p:cNvGrpSpPr/>
        <p:nvPr/>
      </p:nvGrpSpPr>
      <p:grpSpPr>
        <a:xfrm>
          <a:off x="0" y="0"/>
          <a:ext cx="0" cy="0"/>
          <a:chOff x="0" y="0"/>
          <a:chExt cx="0" cy="0"/>
        </a:xfrm>
      </p:grpSpPr>
      <p:sp>
        <p:nvSpPr>
          <p:cNvPr id="141" name="Google Shape;141;p33"/>
          <p:cNvSpPr/>
          <p:nvPr>
            <p:ph idx="2" type="pic"/>
          </p:nvPr>
        </p:nvSpPr>
        <p:spPr>
          <a:xfrm>
            <a:off x="-25978" y="-7285"/>
            <a:ext cx="9195900" cy="5158200"/>
          </a:xfrm>
          <a:prstGeom prst="rect">
            <a:avLst/>
          </a:prstGeom>
          <a:noFill/>
          <a:ln>
            <a:noFill/>
          </a:ln>
        </p:spPr>
        <p:txBody>
          <a:bodyPr anchorCtr="0" anchor="t" bIns="17150" lIns="34275" spcFirstLastPara="1" rIns="34275" wrap="square" tIns="17150"/>
          <a:lstStyle>
            <a:lvl1pPr lvl="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1pPr>
            <a:lvl2pPr lvl="1"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lvl="2"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lvl="3"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lvl="4"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lvl="5"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lvl="6"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lvl="7"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lvl="8"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42" name="Google Shape;142;p33"/>
          <p:cNvSpPr txBox="1"/>
          <p:nvPr>
            <p:ph idx="1" type="body"/>
          </p:nvPr>
        </p:nvSpPr>
        <p:spPr>
          <a:xfrm>
            <a:off x="1483144" y="1695450"/>
            <a:ext cx="6177600" cy="1752600"/>
          </a:xfrm>
          <a:prstGeom prst="rect">
            <a:avLst/>
          </a:prstGeom>
          <a:noFill/>
          <a:ln>
            <a:noFill/>
          </a:ln>
          <a:effectLst>
            <a:outerShdw blurRad="368300" rotWithShape="0" dir="6717620" dist="323229">
              <a:srgbClr val="000000">
                <a:alpha val="57650"/>
              </a:srgbClr>
            </a:outerShdw>
          </a:effectLst>
        </p:spPr>
        <p:txBody>
          <a:bodyPr anchorCtr="0" anchor="ctr" bIns="19050" lIns="19050" spcFirstLastPara="1" rIns="19050" wrap="square" tIns="19050"/>
          <a:lstStyle>
            <a:lvl1pPr indent="-228600" lvl="0" marL="457200" marR="0" rtl="0" algn="ctr">
              <a:lnSpc>
                <a:spcPct val="100000"/>
              </a:lnSpc>
              <a:spcBef>
                <a:spcPts val="0"/>
              </a:spcBef>
              <a:spcAft>
                <a:spcPts val="0"/>
              </a:spcAft>
              <a:buClr>
                <a:srgbClr val="FFFFFF"/>
              </a:buClr>
              <a:buSzPts val="5600"/>
              <a:buFont typeface="Helvetica Neue"/>
              <a:buNone/>
              <a:defRPr b="1" i="0" sz="56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43" name="Google Shape;143;p3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2_1">
    <p:spTree>
      <p:nvGrpSpPr>
        <p:cNvPr id="144" name="Shape 144"/>
        <p:cNvGrpSpPr/>
        <p:nvPr/>
      </p:nvGrpSpPr>
      <p:grpSpPr>
        <a:xfrm>
          <a:off x="0" y="0"/>
          <a:ext cx="0" cy="0"/>
          <a:chOff x="0" y="0"/>
          <a:chExt cx="0" cy="0"/>
        </a:xfrm>
      </p:grpSpPr>
      <p:sp>
        <p:nvSpPr>
          <p:cNvPr id="145" name="Google Shape;145;p34"/>
          <p:cNvSpPr txBox="1"/>
          <p:nvPr>
            <p:ph idx="1" type="body"/>
          </p:nvPr>
        </p:nvSpPr>
        <p:spPr>
          <a:xfrm>
            <a:off x="311700" y="308550"/>
            <a:ext cx="8520600" cy="4207200"/>
          </a:xfrm>
          <a:prstGeom prst="rect">
            <a:avLst/>
          </a:prstGeom>
        </p:spPr>
        <p:txBody>
          <a:bodyPr anchorCtr="0" anchor="ctr" bIns="91425" lIns="91425" spcFirstLastPara="1" rIns="91425" wrap="square" tIns="91425"/>
          <a:lstStyle>
            <a:lvl1pPr indent="-342900" lvl="0" marL="457200" marR="0" rtl="0" algn="l">
              <a:lnSpc>
                <a:spcPct val="100000"/>
              </a:lnSpc>
              <a:spcBef>
                <a:spcPts val="1800"/>
              </a:spcBef>
              <a:spcAft>
                <a:spcPts val="0"/>
              </a:spcAft>
              <a:buSzPts val="1800"/>
              <a:buChar char="●"/>
              <a:defRPr b="1"/>
            </a:lvl1pPr>
            <a:lvl2pPr indent="-317500" lvl="1" marL="914400" rtl="0">
              <a:lnSpc>
                <a:spcPct val="100000"/>
              </a:lnSpc>
              <a:spcBef>
                <a:spcPts val="1800"/>
              </a:spcBef>
              <a:spcAft>
                <a:spcPts val="0"/>
              </a:spcAft>
              <a:buSzPts val="1400"/>
              <a:buChar char="○"/>
              <a:defRPr/>
            </a:lvl2pPr>
            <a:lvl3pPr indent="-317500" lvl="2" marL="1371600" rtl="0">
              <a:lnSpc>
                <a:spcPct val="100000"/>
              </a:lnSpc>
              <a:spcBef>
                <a:spcPts val="1800"/>
              </a:spcBef>
              <a:spcAft>
                <a:spcPts val="0"/>
              </a:spcAft>
              <a:buSzPts val="1400"/>
              <a:buChar char="■"/>
              <a:defRPr/>
            </a:lvl3pPr>
            <a:lvl4pPr indent="-457200" lvl="3" marL="1828800" rtl="0">
              <a:lnSpc>
                <a:spcPct val="100000"/>
              </a:lnSpc>
              <a:spcBef>
                <a:spcPts val="1800"/>
              </a:spcBef>
              <a:spcAft>
                <a:spcPts val="0"/>
              </a:spcAft>
              <a:buSzPts val="3600"/>
              <a:buChar char="●"/>
              <a:defRPr sz="3600"/>
            </a:lvl4pPr>
            <a:lvl5pPr indent="-457200" lvl="4" marL="2286000" rtl="0">
              <a:lnSpc>
                <a:spcPct val="100000"/>
              </a:lnSpc>
              <a:spcBef>
                <a:spcPts val="1800"/>
              </a:spcBef>
              <a:spcAft>
                <a:spcPts val="0"/>
              </a:spcAft>
              <a:buSzPts val="3600"/>
              <a:buChar char="○"/>
              <a:defRPr sz="3600"/>
            </a:lvl5pPr>
            <a:lvl6pPr indent="-457200" lvl="5" marL="2743200" rtl="0">
              <a:lnSpc>
                <a:spcPct val="100000"/>
              </a:lnSpc>
              <a:spcBef>
                <a:spcPts val="1800"/>
              </a:spcBef>
              <a:spcAft>
                <a:spcPts val="0"/>
              </a:spcAft>
              <a:buSzPts val="3600"/>
              <a:buChar char="■"/>
              <a:defRPr sz="3600"/>
            </a:lvl6pPr>
            <a:lvl7pPr indent="-457200" lvl="6" marL="3200400" rtl="0">
              <a:lnSpc>
                <a:spcPct val="100000"/>
              </a:lnSpc>
              <a:spcBef>
                <a:spcPts val="1800"/>
              </a:spcBef>
              <a:spcAft>
                <a:spcPts val="0"/>
              </a:spcAft>
              <a:buSzPts val="3600"/>
              <a:buChar char="●"/>
              <a:defRPr sz="3600"/>
            </a:lvl7pPr>
            <a:lvl8pPr indent="-457200" lvl="7" marL="3657600" rtl="0">
              <a:lnSpc>
                <a:spcPct val="100000"/>
              </a:lnSpc>
              <a:spcBef>
                <a:spcPts val="1800"/>
              </a:spcBef>
              <a:spcAft>
                <a:spcPts val="0"/>
              </a:spcAft>
              <a:buSzPts val="3600"/>
              <a:buChar char="○"/>
              <a:defRPr sz="3600"/>
            </a:lvl8pPr>
            <a:lvl9pPr indent="-457200" lvl="8" marL="4114800" rtl="0">
              <a:lnSpc>
                <a:spcPct val="100000"/>
              </a:lnSpc>
              <a:spcBef>
                <a:spcPts val="1800"/>
              </a:spcBef>
              <a:spcAft>
                <a:spcPts val="1800"/>
              </a:spcAft>
              <a:buSzPts val="3600"/>
              <a:buChar char="■"/>
              <a:defRPr sz="3600"/>
            </a:lvl9pPr>
          </a:lstStyle>
          <a:p/>
        </p:txBody>
      </p:sp>
      <p:sp>
        <p:nvSpPr>
          <p:cNvPr id="146" name="Google Shape;146;p34"/>
          <p:cNvSpPr/>
          <p:nvPr/>
        </p:nvSpPr>
        <p:spPr>
          <a:xfrm>
            <a:off x="0" y="4674600"/>
            <a:ext cx="9144000" cy="468900"/>
          </a:xfrm>
          <a:prstGeom prst="rect">
            <a:avLst/>
          </a:prstGeom>
          <a:solidFill>
            <a:srgbClr val="FFF5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4"/>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
        <p:nvSpPr>
          <p:cNvPr id="148" name="Google Shape;148;p34"/>
          <p:cNvSpPr txBox="1"/>
          <p:nvPr>
            <p:ph idx="2" type="subTitle"/>
          </p:nvPr>
        </p:nvSpPr>
        <p:spPr>
          <a:xfrm>
            <a:off x="311700" y="4727461"/>
            <a:ext cx="4779300" cy="3936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sz="1800">
                <a:solidFill>
                  <a:schemeClr val="lt2"/>
                </a:solidFill>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tyle" showMasterSp="0">
  <p:cSld name="quote style">
    <p:bg>
      <p:bgPr>
        <a:solidFill>
          <a:srgbClr val="EBEBEB"/>
        </a:solidFill>
      </p:bgPr>
    </p:bg>
    <p:spTree>
      <p:nvGrpSpPr>
        <p:cNvPr id="149" name="Shape 149"/>
        <p:cNvGrpSpPr/>
        <p:nvPr/>
      </p:nvGrpSpPr>
      <p:grpSpPr>
        <a:xfrm>
          <a:off x="0" y="0"/>
          <a:ext cx="0" cy="0"/>
          <a:chOff x="0" y="0"/>
          <a:chExt cx="0" cy="0"/>
        </a:xfrm>
      </p:grpSpPr>
      <p:sp>
        <p:nvSpPr>
          <p:cNvPr id="150" name="Google Shape;150;p35"/>
          <p:cNvSpPr txBox="1"/>
          <p:nvPr>
            <p:ph idx="1" type="body"/>
          </p:nvPr>
        </p:nvSpPr>
        <p:spPr>
          <a:xfrm>
            <a:off x="988376" y="1202663"/>
            <a:ext cx="7157700" cy="2381400"/>
          </a:xfrm>
          <a:prstGeom prst="rect">
            <a:avLst/>
          </a:prstGeom>
          <a:noFill/>
          <a:ln>
            <a:noFill/>
          </a:ln>
        </p:spPr>
        <p:txBody>
          <a:bodyPr anchorCtr="0" anchor="ctr" bIns="19050" lIns="19050" spcFirstLastPara="1" rIns="19050" wrap="square" tIns="19050"/>
          <a:lstStyle>
            <a:lvl1pPr indent="-228600" lvl="0" marL="457200" marR="0" rtl="0" algn="l">
              <a:lnSpc>
                <a:spcPct val="100000"/>
              </a:lnSpc>
              <a:spcBef>
                <a:spcPts val="0"/>
              </a:spcBef>
              <a:spcAft>
                <a:spcPts val="0"/>
              </a:spcAft>
              <a:buClr>
                <a:srgbClr val="323333"/>
              </a:buClr>
              <a:buSzPts val="5100"/>
              <a:buFont typeface="Helvetica Neue"/>
              <a:buNone/>
              <a:defRPr b="1" i="0" sz="5100" u="none" cap="none" strike="noStrike">
                <a:solidFill>
                  <a:srgbClr val="323333"/>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51" name="Google Shape;151;p35"/>
          <p:cNvSpPr txBox="1"/>
          <p:nvPr>
            <p:ph idx="2" type="body"/>
          </p:nvPr>
        </p:nvSpPr>
        <p:spPr>
          <a:xfrm>
            <a:off x="1419325" y="4035030"/>
            <a:ext cx="7153800" cy="649800"/>
          </a:xfrm>
          <a:prstGeom prst="rect">
            <a:avLst/>
          </a:prstGeom>
          <a:noFill/>
          <a:ln>
            <a:noFill/>
          </a:ln>
        </p:spPr>
        <p:txBody>
          <a:bodyPr anchorCtr="0" anchor="b" bIns="19050" lIns="19050" spcFirstLastPara="1" rIns="19050" wrap="square" tIns="19050"/>
          <a:lstStyle>
            <a:lvl1pPr indent="-342900" lvl="0" marL="457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52" name="Google Shape;152;p3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showMasterSp="0">
  <p:cSld name="blank slide">
    <p:bg>
      <p:bgPr>
        <a:solidFill>
          <a:srgbClr val="EBEBEB"/>
        </a:solidFill>
      </p:bgPr>
    </p:bg>
    <p:spTree>
      <p:nvGrpSpPr>
        <p:cNvPr id="153" name="Shape 153"/>
        <p:cNvGrpSpPr/>
        <p:nvPr/>
      </p:nvGrpSpPr>
      <p:grpSpPr>
        <a:xfrm>
          <a:off x="0" y="0"/>
          <a:ext cx="0" cy="0"/>
          <a:chOff x="0" y="0"/>
          <a:chExt cx="0" cy="0"/>
        </a:xfrm>
      </p:grpSpPr>
      <p:sp>
        <p:nvSpPr>
          <p:cNvPr id="154" name="Google Shape;154;p36"/>
          <p:cNvSpPr/>
          <p:nvPr/>
        </p:nvSpPr>
        <p:spPr>
          <a:xfrm>
            <a:off x="-4762" y="4648972"/>
            <a:ext cx="9162900" cy="499200"/>
          </a:xfrm>
          <a:prstGeom prst="rect">
            <a:avLst/>
          </a:prstGeom>
          <a:solidFill>
            <a:srgbClr val="42424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6300"/>
              <a:buFont typeface="Helvetica Neue"/>
              <a:buNone/>
            </a:pPr>
            <a:r>
              <a:t/>
            </a:r>
            <a:endParaRPr b="1" i="0" sz="6300" u="none" cap="none" strike="noStrike">
              <a:solidFill>
                <a:srgbClr val="323333"/>
              </a:solidFill>
              <a:latin typeface="Helvetica Neue"/>
              <a:ea typeface="Helvetica Neue"/>
              <a:cs typeface="Helvetica Neue"/>
              <a:sym typeface="Helvetica Neue"/>
            </a:endParaRPr>
          </a:p>
        </p:txBody>
      </p:sp>
      <p:sp>
        <p:nvSpPr>
          <p:cNvPr id="155" name="Google Shape;155;p36"/>
          <p:cNvSpPr txBox="1"/>
          <p:nvPr>
            <p:ph idx="1" type="body"/>
          </p:nvPr>
        </p:nvSpPr>
        <p:spPr>
          <a:xfrm>
            <a:off x="503373" y="4736692"/>
            <a:ext cx="2097900" cy="324000"/>
          </a:xfrm>
          <a:prstGeom prst="rect">
            <a:avLst/>
          </a:prstGeom>
          <a:noFill/>
          <a:ln>
            <a:noFill/>
          </a:ln>
        </p:spPr>
        <p:txBody>
          <a:bodyPr anchorCtr="0" anchor="ctr" bIns="19050" lIns="19050" spcFirstLastPara="1" rIns="19050" wrap="square" tIns="19050"/>
          <a:lstStyle>
            <a:lvl1pPr indent="-228600" lvl="0" marL="457200" marR="0" rtl="0" algn="l">
              <a:lnSpc>
                <a:spcPct val="100000"/>
              </a:lnSpc>
              <a:spcBef>
                <a:spcPts val="0"/>
              </a:spcBef>
              <a:spcAft>
                <a:spcPts val="0"/>
              </a:spcAft>
              <a:buClr>
                <a:srgbClr val="FFFFFF"/>
              </a:buClr>
              <a:buSzPts val="1900"/>
              <a:buFont typeface="Helvetica Neue"/>
              <a:buNone/>
              <a:defRPr b="0" i="0" sz="1900" u="sng"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2pPr>
            <a:lvl3pPr indent="-342900" lvl="2" marL="1371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3pPr>
            <a:lvl4pPr indent="-342900" lvl="3" marL="1828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4pPr>
            <a:lvl5pPr indent="-342900" lvl="4" marL="22860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5pPr>
            <a:lvl6pPr indent="-342900" lvl="5" marL="27432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6pPr>
            <a:lvl7pPr indent="-342900" lvl="6" marL="32004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7pPr>
            <a:lvl8pPr indent="-342900" lvl="7" marL="36576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8pPr>
            <a:lvl9pPr indent="-342900" lvl="8" marL="4114800" marR="0" rtl="0" algn="l">
              <a:lnSpc>
                <a:spcPct val="100000"/>
              </a:lnSpc>
              <a:spcBef>
                <a:spcPts val="2000"/>
              </a:spcBef>
              <a:spcAft>
                <a:spcPts val="0"/>
              </a:spcAft>
              <a:buClr>
                <a:srgbClr val="323333"/>
              </a:buClr>
              <a:buSzPts val="1800"/>
              <a:buFont typeface="Helvetica Neue"/>
              <a:buChar char="•"/>
              <a:defRPr b="1" i="0" sz="2400" u="none" cap="none" strike="noStrike">
                <a:solidFill>
                  <a:srgbClr val="323333"/>
                </a:solidFill>
                <a:latin typeface="Helvetica Neue"/>
                <a:ea typeface="Helvetica Neue"/>
                <a:cs typeface="Helvetica Neue"/>
                <a:sym typeface="Helvetica Neue"/>
              </a:defRPr>
            </a:lvl9pPr>
          </a:lstStyle>
          <a:p/>
        </p:txBody>
      </p:sp>
      <p:sp>
        <p:nvSpPr>
          <p:cNvPr id="156" name="Google Shape;156;p3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solidFill>
                <a:schemeClr val="lt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2">
    <p:spTree>
      <p:nvGrpSpPr>
        <p:cNvPr id="22" name="Shape 22"/>
        <p:cNvGrpSpPr/>
        <p:nvPr/>
      </p:nvGrpSpPr>
      <p:grpSpPr>
        <a:xfrm>
          <a:off x="0" y="0"/>
          <a:ext cx="0" cy="0"/>
          <a:chOff x="0" y="0"/>
          <a:chExt cx="0" cy="0"/>
        </a:xfrm>
      </p:grpSpPr>
      <p:sp>
        <p:nvSpPr>
          <p:cNvPr id="23" name="Google Shape;23;p5"/>
          <p:cNvSpPr txBox="1"/>
          <p:nvPr>
            <p:ph idx="1" type="body"/>
          </p:nvPr>
        </p:nvSpPr>
        <p:spPr>
          <a:xfrm>
            <a:off x="311700" y="308550"/>
            <a:ext cx="8520600" cy="4207200"/>
          </a:xfrm>
          <a:prstGeom prst="rect">
            <a:avLst/>
          </a:prstGeom>
        </p:spPr>
        <p:txBody>
          <a:bodyPr anchorCtr="0" anchor="ctr" bIns="91425" lIns="91425" spcFirstLastPara="1" rIns="91425" wrap="square" tIns="91425"/>
          <a:lstStyle>
            <a:lvl1pPr indent="-457200" lvl="0" marL="457200" marR="0" rtl="0" algn="l">
              <a:lnSpc>
                <a:spcPct val="100000"/>
              </a:lnSpc>
              <a:spcBef>
                <a:spcPts val="1800"/>
              </a:spcBef>
              <a:spcAft>
                <a:spcPts val="0"/>
              </a:spcAft>
              <a:buSzPts val="3600"/>
              <a:buChar char="●"/>
              <a:defRPr b="1"/>
            </a:lvl1pPr>
            <a:lvl2pPr indent="-457200" lvl="1" marL="914400" rtl="0">
              <a:lnSpc>
                <a:spcPct val="100000"/>
              </a:lnSpc>
              <a:spcBef>
                <a:spcPts val="1800"/>
              </a:spcBef>
              <a:spcAft>
                <a:spcPts val="0"/>
              </a:spcAft>
              <a:buSzPts val="3600"/>
              <a:buChar char="○"/>
              <a:defRPr/>
            </a:lvl2pPr>
            <a:lvl3pPr indent="-457200" lvl="2" marL="1371600" rtl="0">
              <a:lnSpc>
                <a:spcPct val="100000"/>
              </a:lnSpc>
              <a:spcBef>
                <a:spcPts val="1800"/>
              </a:spcBef>
              <a:spcAft>
                <a:spcPts val="0"/>
              </a:spcAft>
              <a:buSzPts val="3600"/>
              <a:buChar char="■"/>
              <a:defRPr/>
            </a:lvl3pPr>
            <a:lvl4pPr indent="-457200" lvl="3" marL="1828800" rtl="0">
              <a:lnSpc>
                <a:spcPct val="100000"/>
              </a:lnSpc>
              <a:spcBef>
                <a:spcPts val="1800"/>
              </a:spcBef>
              <a:spcAft>
                <a:spcPts val="0"/>
              </a:spcAft>
              <a:buSzPts val="3600"/>
              <a:buChar char="●"/>
              <a:defRPr sz="3600"/>
            </a:lvl4pPr>
            <a:lvl5pPr indent="-457200" lvl="4" marL="2286000" rtl="0">
              <a:lnSpc>
                <a:spcPct val="100000"/>
              </a:lnSpc>
              <a:spcBef>
                <a:spcPts val="1800"/>
              </a:spcBef>
              <a:spcAft>
                <a:spcPts val="0"/>
              </a:spcAft>
              <a:buSzPts val="3600"/>
              <a:buChar char="○"/>
              <a:defRPr sz="3600"/>
            </a:lvl5pPr>
            <a:lvl6pPr indent="-457200" lvl="5" marL="2743200" rtl="0">
              <a:lnSpc>
                <a:spcPct val="100000"/>
              </a:lnSpc>
              <a:spcBef>
                <a:spcPts val="1800"/>
              </a:spcBef>
              <a:spcAft>
                <a:spcPts val="0"/>
              </a:spcAft>
              <a:buSzPts val="3600"/>
              <a:buChar char="■"/>
              <a:defRPr sz="3600"/>
            </a:lvl6pPr>
            <a:lvl7pPr indent="-457200" lvl="6" marL="3200400" rtl="0">
              <a:lnSpc>
                <a:spcPct val="100000"/>
              </a:lnSpc>
              <a:spcBef>
                <a:spcPts val="1800"/>
              </a:spcBef>
              <a:spcAft>
                <a:spcPts val="0"/>
              </a:spcAft>
              <a:buSzPts val="3600"/>
              <a:buChar char="●"/>
              <a:defRPr sz="3600"/>
            </a:lvl7pPr>
            <a:lvl8pPr indent="-457200" lvl="7" marL="3657600" rtl="0">
              <a:lnSpc>
                <a:spcPct val="100000"/>
              </a:lnSpc>
              <a:spcBef>
                <a:spcPts val="1800"/>
              </a:spcBef>
              <a:spcAft>
                <a:spcPts val="0"/>
              </a:spcAft>
              <a:buSzPts val="3600"/>
              <a:buChar char="○"/>
              <a:defRPr sz="3600"/>
            </a:lvl8pPr>
            <a:lvl9pPr indent="-457200" lvl="8" marL="4114800" rtl="0">
              <a:lnSpc>
                <a:spcPct val="100000"/>
              </a:lnSpc>
              <a:spcBef>
                <a:spcPts val="1800"/>
              </a:spcBef>
              <a:spcAft>
                <a:spcPts val="1800"/>
              </a:spcAft>
              <a:buSzPts val="3600"/>
              <a:buChar char="■"/>
              <a:defRPr sz="3600"/>
            </a:lvl9pPr>
          </a:lstStyle>
          <a:p/>
        </p:txBody>
      </p:sp>
      <p:sp>
        <p:nvSpPr>
          <p:cNvPr id="24" name="Google Shape;24;p5"/>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
        <p:nvSpPr>
          <p:cNvPr id="26" name="Google Shape;26;p5"/>
          <p:cNvSpPr txBox="1"/>
          <p:nvPr>
            <p:ph idx="2" type="subTitle"/>
          </p:nvPr>
        </p:nvSpPr>
        <p:spPr>
          <a:xfrm>
            <a:off x="311700" y="4727461"/>
            <a:ext cx="4779300" cy="3936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sz="1800">
                <a:solidFill>
                  <a:schemeClr val="lt2"/>
                </a:solidFill>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TITLE_AND_BODY_1">
    <p:bg>
      <p:bgPr>
        <a:solidFill>
          <a:schemeClr val="lt2"/>
        </a:solidFill>
      </p:bgPr>
    </p:bg>
    <p:spTree>
      <p:nvGrpSpPr>
        <p:cNvPr id="27" name="Shape 27"/>
        <p:cNvGrpSpPr/>
        <p:nvPr/>
      </p:nvGrpSpPr>
      <p:grpSpPr>
        <a:xfrm>
          <a:off x="0" y="0"/>
          <a:ext cx="0" cy="0"/>
          <a:chOff x="0" y="0"/>
          <a:chExt cx="0" cy="0"/>
        </a:xfrm>
      </p:grpSpPr>
      <p:sp>
        <p:nvSpPr>
          <p:cNvPr id="28" name="Google Shape;28;p6"/>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
        <p:nvSpPr>
          <p:cNvPr id="30" name="Google Shape;30;p6"/>
          <p:cNvSpPr txBox="1"/>
          <p:nvPr>
            <p:ph idx="1" type="subTitle"/>
          </p:nvPr>
        </p:nvSpPr>
        <p:spPr>
          <a:xfrm>
            <a:off x="356523" y="4686916"/>
            <a:ext cx="7233600" cy="3936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1800">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ank Slide">
  <p:cSld name="TITLE_AND_BODY_1_1">
    <p:bg>
      <p:bgPr>
        <a:solidFill>
          <a:schemeClr val="dk2"/>
        </a:solidFill>
      </p:bgPr>
    </p:bg>
    <p:spTree>
      <p:nvGrpSpPr>
        <p:cNvPr id="31" name="Shape 31"/>
        <p:cNvGrpSpPr/>
        <p:nvPr/>
      </p:nvGrpSpPr>
      <p:grpSpPr>
        <a:xfrm>
          <a:off x="0" y="0"/>
          <a:ext cx="0" cy="0"/>
          <a:chOff x="0" y="0"/>
          <a:chExt cx="0" cy="0"/>
        </a:xfrm>
      </p:grpSpPr>
      <p:sp>
        <p:nvSpPr>
          <p:cNvPr id="32" name="Google Shape;32;p7"/>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GB"/>
              <a:t>‹#›</a:t>
            </a:fld>
            <a:endParaRPr/>
          </a:p>
        </p:txBody>
      </p:sp>
      <p:sp>
        <p:nvSpPr>
          <p:cNvPr id="34" name="Google Shape;34;p7"/>
          <p:cNvSpPr txBox="1"/>
          <p:nvPr>
            <p:ph idx="1" type="subTitle"/>
          </p:nvPr>
        </p:nvSpPr>
        <p:spPr>
          <a:xfrm>
            <a:off x="334084" y="4686916"/>
            <a:ext cx="7233600" cy="3936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1800">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wer Quote" type="titleOnly">
  <p:cSld name="TITLE_ONLY">
    <p:spTree>
      <p:nvGrpSpPr>
        <p:cNvPr id="35" name="Shape 35"/>
        <p:cNvGrpSpPr/>
        <p:nvPr/>
      </p:nvGrpSpPr>
      <p:grpSpPr>
        <a:xfrm>
          <a:off x="0" y="0"/>
          <a:ext cx="0" cy="0"/>
          <a:chOff x="0" y="0"/>
          <a:chExt cx="0" cy="0"/>
        </a:xfrm>
      </p:grpSpPr>
      <p:sp>
        <p:nvSpPr>
          <p:cNvPr id="36" name="Google Shape;36;p8"/>
          <p:cNvSpPr txBox="1"/>
          <p:nvPr>
            <p:ph type="title"/>
          </p:nvPr>
        </p:nvSpPr>
        <p:spPr>
          <a:xfrm>
            <a:off x="311700" y="445025"/>
            <a:ext cx="8520600" cy="4194000"/>
          </a:xfrm>
          <a:prstGeom prst="rect">
            <a:avLst/>
          </a:prstGeom>
        </p:spPr>
        <p:txBody>
          <a:bodyPr anchorCtr="0" anchor="t" bIns="91425" lIns="91425" spcFirstLastPara="1" rIns="91425" wrap="square" tIns="91425"/>
          <a:lstStyle>
            <a:lvl1pPr lvl="0">
              <a:spcBef>
                <a:spcPts val="1800"/>
              </a:spcBef>
              <a:spcAft>
                <a:spcPts val="0"/>
              </a:spcAft>
              <a:buSzPts val="7200"/>
              <a:buNone/>
              <a:defRPr sz="7200"/>
            </a:lvl1pPr>
            <a:lvl2pPr lvl="1">
              <a:spcBef>
                <a:spcPts val="180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37" name="Google Shape;37;p8"/>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8341500" cy="3537600"/>
          </a:xfrm>
          <a:prstGeom prst="rect">
            <a:avLst/>
          </a:prstGeom>
        </p:spPr>
        <p:txBody>
          <a:bodyPr anchorCtr="0" anchor="ctr" bIns="91425" lIns="91425" spcFirstLastPara="1" rIns="91425" wrap="square" tIns="91425"/>
          <a:lstStyle>
            <a:lvl1pPr lvl="0">
              <a:spcBef>
                <a:spcPts val="1800"/>
              </a:spcBef>
              <a:spcAft>
                <a:spcPts val="0"/>
              </a:spcAft>
              <a:buSzPts val="4800"/>
              <a:buNone/>
              <a:defRPr sz="4800"/>
            </a:lvl1pPr>
            <a:lvl2pPr lvl="1">
              <a:spcBef>
                <a:spcPts val="180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9"/>
          <p:cNvSpPr txBox="1"/>
          <p:nvPr>
            <p:ph idx="12" type="sldNum"/>
          </p:nvPr>
        </p:nvSpPr>
        <p:spPr>
          <a:xfrm>
            <a:off x="8283608" y="47205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
        <p:nvSpPr>
          <p:cNvPr id="41" name="Google Shape;41;p9"/>
          <p:cNvSpPr txBox="1"/>
          <p:nvPr>
            <p:ph idx="1" type="subTitle"/>
          </p:nvPr>
        </p:nvSpPr>
        <p:spPr>
          <a:xfrm>
            <a:off x="4162900" y="3942975"/>
            <a:ext cx="4746000" cy="777600"/>
          </a:xfrm>
          <a:prstGeom prst="rect">
            <a:avLst/>
          </a:prstGeom>
        </p:spPr>
        <p:txBody>
          <a:bodyPr anchorCtr="0" anchor="b" bIns="91425" lIns="91425" spcFirstLastPara="1" rIns="91425" wrap="square" tIns="91425"/>
          <a:lstStyle>
            <a:lvl1pPr indent="0" lvl="0" marL="0" marR="0" rtl="0" algn="r">
              <a:lnSpc>
                <a:spcPct val="100000"/>
              </a:lnSpc>
              <a:spcBef>
                <a:spcPts val="0"/>
              </a:spcBef>
              <a:spcAft>
                <a:spcPts val="0"/>
              </a:spcAft>
              <a:buClr>
                <a:srgbClr val="000000"/>
              </a:buClr>
              <a:buSzPts val="1100"/>
              <a:buNone/>
              <a:defRPr sz="1800">
                <a:solidFill>
                  <a:srgbClr val="000000"/>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Text Over">
  <p:cSld name="CUSTOM">
    <p:spTree>
      <p:nvGrpSpPr>
        <p:cNvPr id="42" name="Shape 42"/>
        <p:cNvGrpSpPr/>
        <p:nvPr/>
      </p:nvGrpSpPr>
      <p:grpSpPr>
        <a:xfrm>
          <a:off x="0" y="0"/>
          <a:ext cx="0" cy="0"/>
          <a:chOff x="0" y="0"/>
          <a:chExt cx="0" cy="0"/>
        </a:xfrm>
      </p:grpSpPr>
      <p:pic>
        <p:nvPicPr>
          <p:cNvPr descr="dummy-image.png" id="43" name="Google Shape;43;p10"/>
          <p:cNvPicPr preferRelativeResize="0"/>
          <p:nvPr/>
        </p:nvPicPr>
        <p:blipFill rotWithShape="1">
          <a:blip r:embed="rId2">
            <a:alphaModFix/>
          </a:blip>
          <a:srcRect b="0" l="0" r="0" t="0"/>
          <a:stretch/>
        </p:blipFill>
        <p:spPr>
          <a:xfrm>
            <a:off x="0" y="0"/>
            <a:ext cx="9144005" cy="5143500"/>
          </a:xfrm>
          <a:prstGeom prst="rect">
            <a:avLst/>
          </a:prstGeom>
          <a:noFill/>
          <a:ln>
            <a:noFill/>
          </a:ln>
        </p:spPr>
      </p:pic>
      <p:sp>
        <p:nvSpPr>
          <p:cNvPr id="44" name="Google Shape;44;p10"/>
          <p:cNvSpPr txBox="1"/>
          <p:nvPr>
            <p:ph type="title"/>
          </p:nvPr>
        </p:nvSpPr>
        <p:spPr>
          <a:xfrm>
            <a:off x="249275" y="1488775"/>
            <a:ext cx="8520600" cy="1356900"/>
          </a:xfrm>
          <a:prstGeom prst="rect">
            <a:avLst/>
          </a:prstGeom>
        </p:spPr>
        <p:txBody>
          <a:bodyPr anchorCtr="0" anchor="ctr" bIns="91425" lIns="91425" spcFirstLastPara="1" rIns="91425" wrap="square" tIns="91425"/>
          <a:lstStyle>
            <a:lvl1pPr lvl="0" algn="ctr">
              <a:spcBef>
                <a:spcPts val="1800"/>
              </a:spcBef>
              <a:spcAft>
                <a:spcPts val="0"/>
              </a:spcAft>
              <a:buNone/>
              <a:defRPr>
                <a:solidFill>
                  <a:schemeClr val="lt2"/>
                </a:solidFill>
                <a:highlight>
                  <a:schemeClr val="dk2"/>
                </a:highlight>
              </a:defRPr>
            </a:lvl1pPr>
            <a:lvl2pPr lvl="1">
              <a:spcBef>
                <a:spcPts val="1800"/>
              </a:spcBef>
              <a:spcAft>
                <a:spcPts val="0"/>
              </a:spcAft>
              <a:buNone/>
              <a:defRPr/>
            </a:lvl2pPr>
            <a:lvl3pPr lvl="2">
              <a:spcBef>
                <a:spcPts val="1800"/>
              </a:spcBef>
              <a:spcAft>
                <a:spcPts val="0"/>
              </a:spcAft>
              <a:buNone/>
              <a:defRPr/>
            </a:lvl3pPr>
            <a:lvl4pPr lvl="3">
              <a:spcBef>
                <a:spcPts val="1800"/>
              </a:spcBef>
              <a:spcAft>
                <a:spcPts val="0"/>
              </a:spcAft>
              <a:buNone/>
              <a:defRPr/>
            </a:lvl4pPr>
            <a:lvl5pPr lvl="4">
              <a:spcBef>
                <a:spcPts val="1800"/>
              </a:spcBef>
              <a:spcAft>
                <a:spcPts val="0"/>
              </a:spcAft>
              <a:buNone/>
              <a:defRPr/>
            </a:lvl5pPr>
            <a:lvl6pPr lvl="5">
              <a:spcBef>
                <a:spcPts val="1800"/>
              </a:spcBef>
              <a:spcAft>
                <a:spcPts val="0"/>
              </a:spcAft>
              <a:buNone/>
              <a:defRPr/>
            </a:lvl6pPr>
            <a:lvl7pPr lvl="6">
              <a:spcBef>
                <a:spcPts val="1800"/>
              </a:spcBef>
              <a:spcAft>
                <a:spcPts val="0"/>
              </a:spcAft>
              <a:buNone/>
              <a:defRPr/>
            </a:lvl7pPr>
            <a:lvl8pPr lvl="7">
              <a:spcBef>
                <a:spcPts val="1800"/>
              </a:spcBef>
              <a:spcAft>
                <a:spcPts val="0"/>
              </a:spcAft>
              <a:buNone/>
              <a:defRPr/>
            </a:lvl8pPr>
            <a:lvl9pPr lvl="8">
              <a:spcBef>
                <a:spcPts val="1800"/>
              </a:spcBef>
              <a:spcAft>
                <a:spcPts val="18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21" Type="http://schemas.openxmlformats.org/officeDocument/2006/relationships/theme" Target="../theme/theme3.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356900"/>
          </a:xfrm>
          <a:prstGeom prst="rect">
            <a:avLst/>
          </a:prstGeom>
          <a:noFill/>
          <a:ln>
            <a:noFill/>
          </a:ln>
        </p:spPr>
        <p:txBody>
          <a:bodyPr anchorCtr="0" anchor="ctr" bIns="91425" lIns="91425" spcFirstLastPara="1" rIns="91425" wrap="square" tIns="91425"/>
          <a:lstStyle>
            <a:lvl1pPr lvl="0">
              <a:spcBef>
                <a:spcPts val="1800"/>
              </a:spcBef>
              <a:spcAft>
                <a:spcPts val="0"/>
              </a:spcAft>
              <a:buClr>
                <a:schemeClr val="dk2"/>
              </a:buClr>
              <a:buSzPts val="4800"/>
              <a:buNone/>
              <a:defRPr b="1" sz="4800">
                <a:solidFill>
                  <a:schemeClr val="dk2"/>
                </a:solidFill>
              </a:defRPr>
            </a:lvl1pPr>
            <a:lvl2pPr lvl="1">
              <a:spcBef>
                <a:spcPts val="180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953700"/>
            <a:ext cx="8520600" cy="2615100"/>
          </a:xfrm>
          <a:prstGeom prst="rect">
            <a:avLst/>
          </a:prstGeom>
          <a:noFill/>
          <a:ln>
            <a:noFill/>
          </a:ln>
        </p:spPr>
        <p:txBody>
          <a:bodyPr anchorCtr="0" anchor="t" bIns="91425" lIns="91425" spcFirstLastPara="1" rIns="91425" wrap="square" tIns="91425"/>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57200" lvl="1" marL="914400">
              <a:lnSpc>
                <a:spcPct val="115000"/>
              </a:lnSpc>
              <a:spcBef>
                <a:spcPts val="1600"/>
              </a:spcBef>
              <a:spcAft>
                <a:spcPts val="0"/>
              </a:spcAft>
              <a:buClr>
                <a:schemeClr val="dk2"/>
              </a:buClr>
              <a:buSzPts val="3600"/>
              <a:buChar char="○"/>
              <a:defRPr sz="3600">
                <a:solidFill>
                  <a:schemeClr val="dk2"/>
                </a:solidFill>
              </a:defRPr>
            </a:lvl2pPr>
            <a:lvl3pPr indent="-457200" lvl="2" marL="1371600">
              <a:lnSpc>
                <a:spcPct val="115000"/>
              </a:lnSpc>
              <a:spcBef>
                <a:spcPts val="1600"/>
              </a:spcBef>
              <a:spcAft>
                <a:spcPts val="0"/>
              </a:spcAft>
              <a:buClr>
                <a:schemeClr val="dk2"/>
              </a:buClr>
              <a:buSzPts val="3600"/>
              <a:buChar char="■"/>
              <a:defRPr sz="3600">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283608" y="4720567"/>
            <a:ext cx="548700" cy="3936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C7C6C4"/>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675753"/>
              </a:buClr>
              <a:buSzPts val="2800"/>
              <a:buFont typeface="Roboto Medium"/>
              <a:buNone/>
              <a:defRPr sz="2800">
                <a:solidFill>
                  <a:srgbClr val="675753"/>
                </a:solidFill>
                <a:latin typeface="Roboto Medium"/>
                <a:ea typeface="Roboto Medium"/>
                <a:cs typeface="Roboto Medium"/>
                <a:sym typeface="Roboto Medium"/>
              </a:defRPr>
            </a:lvl1pPr>
            <a:lvl2pPr lvl="1"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2pPr>
            <a:lvl3pPr lvl="2"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3pPr>
            <a:lvl4pPr lvl="3"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4pPr>
            <a:lvl5pPr lvl="4"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5pPr>
            <a:lvl6pPr lvl="5"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6pPr>
            <a:lvl7pPr lvl="6"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7pPr>
            <a:lvl8pPr lvl="7"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8pPr>
            <a:lvl9pPr lvl="8"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9pPr>
          </a:lstStyle>
          <a:p/>
        </p:txBody>
      </p:sp>
      <p:sp>
        <p:nvSpPr>
          <p:cNvPr id="74" name="Google Shape;7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675753"/>
              </a:buClr>
              <a:buSzPts val="1800"/>
              <a:buFont typeface="Roboto Medium"/>
              <a:buChar char="●"/>
              <a:defRPr sz="1800">
                <a:solidFill>
                  <a:srgbClr val="675753"/>
                </a:solidFill>
                <a:latin typeface="Roboto Medium"/>
                <a:ea typeface="Roboto Medium"/>
                <a:cs typeface="Roboto Medium"/>
                <a:sym typeface="Roboto Medium"/>
              </a:defRPr>
            </a:lvl1pPr>
            <a:lvl2pPr indent="-317500" lvl="1" marL="9144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2pPr>
            <a:lvl3pPr indent="-317500" lvl="2" marL="13716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3pPr>
            <a:lvl4pPr indent="-317500" lvl="3" marL="18288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4pPr>
            <a:lvl5pPr indent="-317500" lvl="4" marL="22860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5pPr>
            <a:lvl6pPr indent="-317500" lvl="5" marL="27432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6pPr>
            <a:lvl7pPr indent="-317500" lvl="6" marL="32004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7pPr>
            <a:lvl8pPr indent="-317500" lvl="7" marL="3657600" rtl="0">
              <a:lnSpc>
                <a:spcPct val="115000"/>
              </a:lnSpc>
              <a:spcBef>
                <a:spcPts val="1600"/>
              </a:spcBef>
              <a:spcAft>
                <a:spcPts val="0"/>
              </a:spcAft>
              <a:buClr>
                <a:srgbClr val="675753"/>
              </a:buClr>
              <a:buSzPts val="1400"/>
              <a:buFont typeface="Roboto Medium"/>
              <a:buChar char="○"/>
              <a:defRPr>
                <a:solidFill>
                  <a:srgbClr val="675753"/>
                </a:solidFill>
                <a:latin typeface="Roboto Medium"/>
                <a:ea typeface="Roboto Medium"/>
                <a:cs typeface="Roboto Medium"/>
                <a:sym typeface="Roboto Medium"/>
              </a:defRPr>
            </a:lvl8pPr>
            <a:lvl9pPr indent="-317500" lvl="8" marL="4114800" rtl="0">
              <a:lnSpc>
                <a:spcPct val="115000"/>
              </a:lnSpc>
              <a:spcBef>
                <a:spcPts val="1600"/>
              </a:spcBef>
              <a:spcAft>
                <a:spcPts val="1600"/>
              </a:spcAft>
              <a:buClr>
                <a:srgbClr val="675753"/>
              </a:buClr>
              <a:buSzPts val="1400"/>
              <a:buFont typeface="Roboto Medium"/>
              <a:buChar char="■"/>
              <a:defRPr>
                <a:solidFill>
                  <a:srgbClr val="675753"/>
                </a:solidFill>
                <a:latin typeface="Roboto Medium"/>
                <a:ea typeface="Roboto Medium"/>
                <a:cs typeface="Roboto Medium"/>
                <a:sym typeface="Roboto Medium"/>
              </a:defRPr>
            </a:lvl9pPr>
          </a:lstStyle>
          <a:p/>
        </p:txBody>
      </p:sp>
      <p:sp>
        <p:nvSpPr>
          <p:cNvPr id="75" name="Google Shape;7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s://twitter.com/firebethfox/status/1009127223784329216"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hyperlink" Target="https://unsplash.com/photos/AsRAyHIkOHk?utm_source=unsplash&amp;utm_medium=referral&amp;utm_content=creditCopyText" TargetMode="External"/><Relationship Id="rId5" Type="http://schemas.openxmlformats.org/officeDocument/2006/relationships/hyperlink" Target="https://unsplash.com/search/photos/growth?utm_source=unsplash&amp;utm_medium=referral&amp;utm_content=creditCopyTex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1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image" Target="../media/image2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60" name="Shape 160"/>
        <p:cNvGrpSpPr/>
        <p:nvPr/>
      </p:nvGrpSpPr>
      <p:grpSpPr>
        <a:xfrm>
          <a:off x="0" y="0"/>
          <a:ext cx="0" cy="0"/>
          <a:chOff x="0" y="0"/>
          <a:chExt cx="0" cy="0"/>
        </a:xfrm>
      </p:grpSpPr>
      <p:sp>
        <p:nvSpPr>
          <p:cNvPr id="161" name="Google Shape;161;p37"/>
          <p:cNvSpPr txBox="1"/>
          <p:nvPr>
            <p:ph type="ctrTitle"/>
          </p:nvPr>
        </p:nvSpPr>
        <p:spPr>
          <a:xfrm>
            <a:off x="388983" y="2659450"/>
            <a:ext cx="8520600" cy="2052600"/>
          </a:xfrm>
          <a:prstGeom prst="rect">
            <a:avLst/>
          </a:prstGeom>
        </p:spPr>
        <p:txBody>
          <a:bodyPr anchorCtr="0" anchor="b"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lang="en-GB">
                <a:solidFill>
                  <a:srgbClr val="000000"/>
                </a:solidFill>
                <a:latin typeface="Roboto"/>
                <a:ea typeface="Roboto"/>
                <a:cs typeface="Roboto"/>
                <a:sym typeface="Roboto"/>
              </a:rPr>
              <a:t>Physician, heal thyself - healthier hiring for digital government</a:t>
            </a:r>
            <a:endParaRPr>
              <a:solidFill>
                <a:srgbClr val="000000"/>
              </a:solidFill>
              <a:latin typeface="Roboto"/>
              <a:ea typeface="Roboto"/>
              <a:cs typeface="Roboto"/>
              <a:sym typeface="Roboto"/>
            </a:endParaRPr>
          </a:p>
          <a:p>
            <a:pPr indent="0" lvl="0" marL="0" rtl="0" algn="l">
              <a:spcBef>
                <a:spcPts val="1800"/>
              </a:spcBef>
              <a:spcAft>
                <a:spcPts val="1800"/>
              </a:spcAft>
              <a:buNone/>
            </a:pPr>
            <a:r>
              <a:t/>
            </a:r>
            <a:endParaRPr/>
          </a:p>
        </p:txBody>
      </p:sp>
      <p:pic>
        <p:nvPicPr>
          <p:cNvPr id="162" name="Google Shape;162;p37"/>
          <p:cNvPicPr preferRelativeResize="0"/>
          <p:nvPr/>
        </p:nvPicPr>
        <p:blipFill>
          <a:blip r:embed="rId3">
            <a:alphaModFix/>
          </a:blip>
          <a:stretch>
            <a:fillRect/>
          </a:stretch>
        </p:blipFill>
        <p:spPr>
          <a:xfrm>
            <a:off x="6118850" y="2659450"/>
            <a:ext cx="2602508" cy="235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6"/>
          <p:cNvSpPr txBox="1"/>
          <p:nvPr>
            <p:ph idx="1" type="subTitle"/>
          </p:nvPr>
        </p:nvSpPr>
        <p:spPr>
          <a:xfrm>
            <a:off x="334084" y="468691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6"/>
          <p:cNvSpPr txBox="1"/>
          <p:nvPr/>
        </p:nvSpPr>
        <p:spPr>
          <a:xfrm>
            <a:off x="494825" y="625050"/>
            <a:ext cx="8073300" cy="1562700"/>
          </a:xfrm>
          <a:prstGeom prst="rect">
            <a:avLst/>
          </a:prstGeom>
          <a:noFill/>
          <a:ln>
            <a:noFill/>
          </a:ln>
        </p:spPr>
        <p:txBody>
          <a:bodyPr anchorCtr="0" anchor="t" bIns="91425" lIns="91425" spcFirstLastPara="1" rIns="91425" wrap="square" tIns="91425">
            <a:noAutofit/>
          </a:bodyPr>
          <a:lstStyle/>
          <a:p>
            <a:pPr indent="0" lvl="0" marL="0" rtl="0" algn="l">
              <a:lnSpc>
                <a:spcPct val="123080"/>
              </a:lnSpc>
              <a:spcBef>
                <a:spcPts val="0"/>
              </a:spcBef>
              <a:spcAft>
                <a:spcPts val="0"/>
              </a:spcAft>
              <a:buNone/>
            </a:pPr>
            <a:r>
              <a:rPr b="1" lang="en-GB" sz="6000">
                <a:solidFill>
                  <a:srgbClr val="FFFFFF"/>
                </a:solidFill>
                <a:latin typeface="Roboto"/>
                <a:ea typeface="Roboto"/>
                <a:cs typeface="Roboto"/>
                <a:sym typeface="Roboto"/>
              </a:rPr>
              <a:t>Most of government is mostly </a:t>
            </a:r>
            <a:r>
              <a:rPr b="1" lang="en-GB" sz="6000">
                <a:solidFill>
                  <a:srgbClr val="FF9900"/>
                </a:solidFill>
                <a:latin typeface="Roboto"/>
                <a:ea typeface="Roboto"/>
                <a:cs typeface="Roboto"/>
                <a:sym typeface="Roboto"/>
              </a:rPr>
              <a:t>hiring</a:t>
            </a:r>
            <a:r>
              <a:rPr b="1" lang="en-GB" sz="6000">
                <a:solidFill>
                  <a:srgbClr val="FFFFFF"/>
                </a:solidFill>
                <a:latin typeface="Roboto"/>
                <a:ea typeface="Roboto"/>
                <a:cs typeface="Roboto"/>
                <a:sym typeface="Roboto"/>
              </a:rPr>
              <a:t> most of the time</a:t>
            </a:r>
            <a:endParaRPr b="1" sz="6000">
              <a:solidFill>
                <a:srgbClr val="FFFFFF"/>
              </a:solidFill>
              <a:latin typeface="Roboto"/>
              <a:ea typeface="Roboto"/>
              <a:cs typeface="Roboto"/>
              <a:sym typeface="Roboto"/>
            </a:endParaRPr>
          </a:p>
          <a:p>
            <a:pPr indent="0" lvl="0" marL="0" rtl="0" algn="l">
              <a:spcBef>
                <a:spcPts val="28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216" name="Shape 216"/>
        <p:cNvGrpSpPr/>
        <p:nvPr/>
      </p:nvGrpSpPr>
      <p:grpSpPr>
        <a:xfrm>
          <a:off x="0" y="0"/>
          <a:ext cx="0" cy="0"/>
          <a:chOff x="0" y="0"/>
          <a:chExt cx="0" cy="0"/>
        </a:xfrm>
      </p:grpSpPr>
      <p:sp>
        <p:nvSpPr>
          <p:cNvPr id="217" name="Google Shape;217;p47"/>
          <p:cNvSpPr txBox="1"/>
          <p:nvPr>
            <p:ph idx="1" type="body"/>
          </p:nvPr>
        </p:nvSpPr>
        <p:spPr>
          <a:xfrm>
            <a:off x="988376" y="812138"/>
            <a:ext cx="7157700" cy="3162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5100"/>
              <a:buFont typeface="Helvetica Neue"/>
              <a:buNone/>
            </a:pPr>
            <a:r>
              <a:rPr i="0" lang="en-GB" sz="5100" u="none" cap="none" strike="noStrike">
                <a:solidFill>
                  <a:srgbClr val="000000"/>
                </a:solidFill>
                <a:latin typeface="Roboto"/>
                <a:ea typeface="Roboto"/>
                <a:cs typeface="Roboto"/>
                <a:sym typeface="Roboto"/>
              </a:rPr>
              <a:t>The biggest digital transformation challenge is people not technology.</a:t>
            </a:r>
            <a:endParaRPr sz="500">
              <a:solidFill>
                <a:srgbClr val="000000"/>
              </a:solidFill>
              <a:latin typeface="Roboto"/>
              <a:ea typeface="Roboto"/>
              <a:cs typeface="Roboto"/>
              <a:sym typeface="Roboto"/>
            </a:endParaRPr>
          </a:p>
        </p:txBody>
      </p:sp>
      <p:sp>
        <p:nvSpPr>
          <p:cNvPr id="218" name="Google Shape;218;p47"/>
          <p:cNvSpPr txBox="1"/>
          <p:nvPr>
            <p:ph idx="2" type="body"/>
          </p:nvPr>
        </p:nvSpPr>
        <p:spPr>
          <a:xfrm>
            <a:off x="1419325" y="4035030"/>
            <a:ext cx="7153800" cy="649800"/>
          </a:xfrm>
          <a:prstGeom prst="rect">
            <a:avLst/>
          </a:prstGeom>
          <a:noFill/>
          <a:ln>
            <a:noFill/>
          </a:ln>
        </p:spPr>
        <p:txBody>
          <a:bodyPr anchorCtr="0" anchor="b" bIns="19050" lIns="19050" spcFirstLastPara="1" rIns="19050" wrap="square" tIns="19050">
            <a:noAutofit/>
          </a:bodyPr>
          <a:lstStyle/>
          <a:p>
            <a:pPr indent="0" lvl="0" marL="0" marR="0" rtl="0" algn="r">
              <a:lnSpc>
                <a:spcPct val="100000"/>
              </a:lnSpc>
              <a:spcBef>
                <a:spcPts val="0"/>
              </a:spcBef>
              <a:spcAft>
                <a:spcPts val="0"/>
              </a:spcAft>
              <a:buClr>
                <a:srgbClr val="000000"/>
              </a:buClr>
              <a:buSzPts val="1900"/>
              <a:buFont typeface="Helvetica Neue"/>
              <a:buNone/>
            </a:pPr>
            <a:r>
              <a:rPr lang="en-GB" sz="1900">
                <a:solidFill>
                  <a:srgbClr val="000000"/>
                </a:solidFill>
              </a:rPr>
              <a:t>Us</a:t>
            </a:r>
            <a:r>
              <a:rPr b="1" i="0" lang="en-GB" sz="1900" u="none" cap="none" strike="noStrike">
                <a:solidFill>
                  <a:srgbClr val="000000"/>
                </a:solidFill>
                <a:latin typeface="Helvetica Neue"/>
                <a:ea typeface="Helvetica Neue"/>
                <a:cs typeface="Helvetica Neue"/>
                <a:sym typeface="Helvetica Neue"/>
              </a:rPr>
              <a:t>.</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2" name="Shape 222"/>
        <p:cNvGrpSpPr/>
        <p:nvPr/>
      </p:nvGrpSpPr>
      <p:grpSpPr>
        <a:xfrm>
          <a:off x="0" y="0"/>
          <a:ext cx="0" cy="0"/>
          <a:chOff x="0" y="0"/>
          <a:chExt cx="0" cy="0"/>
        </a:xfrm>
      </p:grpSpPr>
      <p:pic>
        <p:nvPicPr>
          <p:cNvPr id="223" name="Google Shape;223;p48"/>
          <p:cNvPicPr preferRelativeResize="0"/>
          <p:nvPr/>
        </p:nvPicPr>
        <p:blipFill rotWithShape="1">
          <a:blip r:embed="rId3">
            <a:alphaModFix/>
          </a:blip>
          <a:srcRect b="0" l="31488" r="0" t="0"/>
          <a:stretch/>
        </p:blipFill>
        <p:spPr>
          <a:xfrm>
            <a:off x="4859260" y="-12187"/>
            <a:ext cx="4284741" cy="4693825"/>
          </a:xfrm>
          <a:prstGeom prst="rect">
            <a:avLst/>
          </a:prstGeom>
          <a:noFill/>
          <a:ln>
            <a:noFill/>
          </a:ln>
        </p:spPr>
      </p:pic>
      <p:sp>
        <p:nvSpPr>
          <p:cNvPr id="224" name="Google Shape;224;p48"/>
          <p:cNvSpPr txBox="1"/>
          <p:nvPr>
            <p:ph idx="3" type="body"/>
          </p:nvPr>
        </p:nvSpPr>
        <p:spPr>
          <a:xfrm>
            <a:off x="530149" y="1472675"/>
            <a:ext cx="4090500" cy="1724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3700"/>
              <a:buFont typeface="Helvetica Neue"/>
              <a:buNone/>
            </a:pPr>
            <a:r>
              <a:rPr i="0" lang="en-GB" sz="4800" u="none" cap="none" strike="noStrike">
                <a:solidFill>
                  <a:srgbClr val="9900FF"/>
                </a:solidFill>
                <a:latin typeface="Roboto"/>
                <a:ea typeface="Roboto"/>
                <a:cs typeface="Roboto"/>
                <a:sym typeface="Roboto"/>
              </a:rPr>
              <a:t>Hiring the best is your most important task.</a:t>
            </a:r>
            <a:endParaRPr sz="4800">
              <a:solidFill>
                <a:srgbClr val="9900FF"/>
              </a:solidFill>
              <a:latin typeface="Roboto"/>
              <a:ea typeface="Roboto"/>
              <a:cs typeface="Roboto"/>
              <a:sym typeface="Roboto"/>
            </a:endParaRPr>
          </a:p>
        </p:txBody>
      </p:sp>
      <p:sp>
        <p:nvSpPr>
          <p:cNvPr id="225" name="Google Shape;225;p48"/>
          <p:cNvSpPr/>
          <p:nvPr/>
        </p:nvSpPr>
        <p:spPr>
          <a:xfrm>
            <a:off x="7351635" y="4693830"/>
            <a:ext cx="1677300" cy="409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400"/>
              <a:buFont typeface="Helvetica Neue"/>
              <a:buNone/>
            </a:pPr>
            <a:r>
              <a:rPr b="1" i="0" lang="en-GB" sz="2400" u="none" cap="none" strike="noStrike">
                <a:solidFill>
                  <a:srgbClr val="FFFFFF"/>
                </a:solidFill>
                <a:latin typeface="Helvetica Neue"/>
                <a:ea typeface="Helvetica Neue"/>
                <a:cs typeface="Helvetica Neue"/>
                <a:sym typeface="Helvetica Neue"/>
              </a:rPr>
              <a:t>Steve Jobs</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Google Shape;230;p49"/>
          <p:cNvSpPr txBox="1"/>
          <p:nvPr>
            <p:ph type="title"/>
          </p:nvPr>
        </p:nvSpPr>
        <p:spPr>
          <a:xfrm>
            <a:off x="760275" y="664475"/>
            <a:ext cx="8020500" cy="3541500"/>
          </a:xfrm>
          <a:prstGeom prst="rect">
            <a:avLst/>
          </a:prstGeom>
        </p:spPr>
        <p:txBody>
          <a:bodyPr anchorCtr="0" anchor="t" bIns="91425" lIns="91425" spcFirstLastPara="1" rIns="91425" wrap="square" tIns="91425">
            <a:noAutofit/>
          </a:bodyPr>
          <a:lstStyle/>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Hypothesis </a:t>
            </a:r>
            <a:endParaRPr>
              <a:latin typeface="Roboto"/>
              <a:ea typeface="Roboto"/>
              <a:cs typeface="Roboto"/>
              <a:sym typeface="Roboto"/>
            </a:endParaRPr>
          </a:p>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Symptoms</a:t>
            </a:r>
            <a:endParaRPr>
              <a:solidFill>
                <a:srgbClr val="000000"/>
              </a:solidFill>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Treatment</a:t>
            </a:r>
            <a:endParaRPr>
              <a:latin typeface="Roboto"/>
              <a:ea typeface="Roboto"/>
              <a:cs typeface="Roboto"/>
              <a:sym typeface="Roboto"/>
            </a:endParaRPr>
          </a:p>
          <a:p>
            <a:pPr indent="-457200" lvl="0" marL="457200" rtl="0" algn="l">
              <a:spcBef>
                <a:spcPts val="2400"/>
              </a:spcBef>
              <a:spcAft>
                <a:spcPts val="1000"/>
              </a:spcAft>
              <a:buSzPts val="3600"/>
              <a:buFont typeface="Roboto"/>
              <a:buAutoNum type="arabicPeriod"/>
            </a:pPr>
            <a:r>
              <a:rPr lang="en-GB">
                <a:latin typeface="Roboto"/>
                <a:ea typeface="Roboto"/>
                <a:cs typeface="Roboto"/>
                <a:sym typeface="Roboto"/>
              </a:rPr>
              <a:t>Follow-up</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 name="Shape 234"/>
        <p:cNvGrpSpPr/>
        <p:nvPr/>
      </p:nvGrpSpPr>
      <p:grpSpPr>
        <a:xfrm>
          <a:off x="0" y="0"/>
          <a:ext cx="0" cy="0"/>
          <a:chOff x="0" y="0"/>
          <a:chExt cx="0" cy="0"/>
        </a:xfrm>
      </p:grpSpPr>
      <p:sp>
        <p:nvSpPr>
          <p:cNvPr id="235" name="Google Shape;235;p50"/>
          <p:cNvSpPr txBox="1"/>
          <p:nvPr>
            <p:ph type="title"/>
          </p:nvPr>
        </p:nvSpPr>
        <p:spPr>
          <a:xfrm>
            <a:off x="311700" y="445025"/>
            <a:ext cx="85206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a:t>Start with a couple of horror stories</a:t>
            </a:r>
            <a:endParaRPr/>
          </a:p>
        </p:txBody>
      </p:sp>
      <p:sp>
        <p:nvSpPr>
          <p:cNvPr id="236" name="Google Shape;236;p50"/>
          <p:cNvSpPr txBox="1"/>
          <p:nvPr>
            <p:ph idx="1" type="body"/>
          </p:nvPr>
        </p:nvSpPr>
        <p:spPr>
          <a:xfrm>
            <a:off x="311700" y="3514875"/>
            <a:ext cx="85206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Minimum text size 36pt</a:t>
            </a:r>
            <a:endParaRPr/>
          </a:p>
        </p:txBody>
      </p:sp>
      <p:sp>
        <p:nvSpPr>
          <p:cNvPr id="237" name="Google Shape;237;p50"/>
          <p:cNvSpPr txBox="1"/>
          <p:nvPr>
            <p:ph idx="2" type="subTitle"/>
          </p:nvPr>
        </p:nvSpPr>
        <p:spPr>
          <a:xfrm>
            <a:off x="311700" y="4734689"/>
            <a:ext cx="477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Your Twitter Handle Here</a:t>
            </a:r>
            <a:endParaRPr/>
          </a:p>
        </p:txBody>
      </p:sp>
      <p:pic>
        <p:nvPicPr>
          <p:cNvPr id="238" name="Google Shape;238;p5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2" name="Shape 242"/>
        <p:cNvGrpSpPr/>
        <p:nvPr/>
      </p:nvGrpSpPr>
      <p:grpSpPr>
        <a:xfrm>
          <a:off x="0" y="0"/>
          <a:ext cx="0" cy="0"/>
          <a:chOff x="0" y="0"/>
          <a:chExt cx="0" cy="0"/>
        </a:xfrm>
      </p:grpSpPr>
      <p:sp>
        <p:nvSpPr>
          <p:cNvPr id="243" name="Google Shape;243;p51"/>
          <p:cNvSpPr txBox="1"/>
          <p:nvPr/>
        </p:nvSpPr>
        <p:spPr>
          <a:xfrm rot="-451850">
            <a:off x="2083964" y="3685886"/>
            <a:ext cx="5500545" cy="8082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51"/>
          <p:cNvPicPr preferRelativeResize="0"/>
          <p:nvPr/>
        </p:nvPicPr>
        <p:blipFill>
          <a:blip r:embed="rId3">
            <a:alphaModFix/>
          </a:blip>
          <a:stretch>
            <a:fillRect/>
          </a:stretch>
        </p:blipFill>
        <p:spPr>
          <a:xfrm>
            <a:off x="152400" y="1063675"/>
            <a:ext cx="8839201" cy="3016162"/>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8" name="Shape 248"/>
        <p:cNvGrpSpPr/>
        <p:nvPr/>
      </p:nvGrpSpPr>
      <p:grpSpPr>
        <a:xfrm>
          <a:off x="0" y="0"/>
          <a:ext cx="0" cy="0"/>
          <a:chOff x="0" y="0"/>
          <a:chExt cx="0" cy="0"/>
        </a:xfrm>
      </p:grpSpPr>
      <p:sp>
        <p:nvSpPr>
          <p:cNvPr id="249" name="Google Shape;249;p52"/>
          <p:cNvSpPr txBox="1"/>
          <p:nvPr/>
        </p:nvSpPr>
        <p:spPr>
          <a:xfrm rot="-451850">
            <a:off x="2083964" y="3685886"/>
            <a:ext cx="5500545" cy="8082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52">
            <a:hlinkClick r:id="rId3"/>
          </p:cNvPr>
          <p:cNvPicPr preferRelativeResize="0"/>
          <p:nvPr/>
        </p:nvPicPr>
        <p:blipFill>
          <a:blip r:embed="rId4">
            <a:alphaModFix/>
          </a:blip>
          <a:stretch>
            <a:fillRect/>
          </a:stretch>
        </p:blipFill>
        <p:spPr>
          <a:xfrm>
            <a:off x="0" y="0"/>
            <a:ext cx="9144000" cy="51663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4" name="Shape 254"/>
        <p:cNvGrpSpPr/>
        <p:nvPr/>
      </p:nvGrpSpPr>
      <p:grpSpPr>
        <a:xfrm>
          <a:off x="0" y="0"/>
          <a:ext cx="0" cy="0"/>
          <a:chOff x="0" y="0"/>
          <a:chExt cx="0" cy="0"/>
        </a:xfrm>
      </p:grpSpPr>
      <p:sp>
        <p:nvSpPr>
          <p:cNvPr id="255" name="Google Shape;255;p53"/>
          <p:cNvSpPr txBox="1"/>
          <p:nvPr>
            <p:ph idx="3" type="body"/>
          </p:nvPr>
        </p:nvSpPr>
        <p:spPr>
          <a:xfrm>
            <a:off x="530162" y="1472678"/>
            <a:ext cx="3696300" cy="1724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3700"/>
              <a:buFont typeface="Helvetica Neue"/>
              <a:buNone/>
            </a:pPr>
            <a:r>
              <a:rPr lang="en-GB" sz="7200">
                <a:solidFill>
                  <a:srgbClr val="9900FF"/>
                </a:solidFill>
                <a:latin typeface="Roboto"/>
                <a:ea typeface="Roboto"/>
                <a:cs typeface="Roboto"/>
                <a:sym typeface="Roboto"/>
              </a:rPr>
              <a:t>Growing fast</a:t>
            </a:r>
            <a:endParaRPr sz="7200">
              <a:solidFill>
                <a:srgbClr val="9900FF"/>
              </a:solidFill>
              <a:latin typeface="Roboto"/>
              <a:ea typeface="Roboto"/>
              <a:cs typeface="Roboto"/>
              <a:sym typeface="Roboto"/>
            </a:endParaRPr>
          </a:p>
        </p:txBody>
      </p:sp>
      <p:pic>
        <p:nvPicPr>
          <p:cNvPr id="256" name="Google Shape;256;p53"/>
          <p:cNvPicPr preferRelativeResize="0"/>
          <p:nvPr/>
        </p:nvPicPr>
        <p:blipFill>
          <a:blip r:embed="rId3">
            <a:alphaModFix/>
          </a:blip>
          <a:stretch>
            <a:fillRect/>
          </a:stretch>
        </p:blipFill>
        <p:spPr>
          <a:xfrm>
            <a:off x="5084301" y="-1419524"/>
            <a:ext cx="4059697" cy="6065329"/>
          </a:xfrm>
          <a:prstGeom prst="rect">
            <a:avLst/>
          </a:prstGeom>
          <a:noFill/>
          <a:ln>
            <a:noFill/>
          </a:ln>
        </p:spPr>
      </p:pic>
      <p:sp>
        <p:nvSpPr>
          <p:cNvPr id="257" name="Google Shape;257;p53"/>
          <p:cNvSpPr txBox="1"/>
          <p:nvPr/>
        </p:nvSpPr>
        <p:spPr>
          <a:xfrm>
            <a:off x="6600900" y="4765575"/>
            <a:ext cx="23403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highlight>
                  <a:srgbClr val="F5F5F5"/>
                </a:highlight>
                <a:latin typeface="Helvetica Neue"/>
                <a:ea typeface="Helvetica Neue"/>
                <a:cs typeface="Helvetica Neue"/>
                <a:sym typeface="Helvetica Neue"/>
              </a:rPr>
              <a:t>Photo by </a:t>
            </a:r>
            <a:r>
              <a:rPr lang="en-GB" sz="1050" u="sng">
                <a:solidFill>
                  <a:srgbClr val="999999"/>
                </a:solidFill>
                <a:highlight>
                  <a:srgbClr val="F5F5F5"/>
                </a:highlight>
                <a:latin typeface="Helvetica Neue"/>
                <a:ea typeface="Helvetica Neue"/>
                <a:cs typeface="Helvetica Neue"/>
                <a:sym typeface="Helvetica Neue"/>
                <a:hlinkClick r:id="rId4"/>
              </a:rPr>
              <a:t>Hello I'm Nik</a:t>
            </a:r>
            <a:r>
              <a:rPr lang="en-GB" sz="1050">
                <a:solidFill>
                  <a:srgbClr val="111111"/>
                </a:solidFill>
                <a:highlight>
                  <a:srgbClr val="F5F5F5"/>
                </a:highlight>
                <a:latin typeface="Helvetica Neue"/>
                <a:ea typeface="Helvetica Neue"/>
                <a:cs typeface="Helvetica Neue"/>
                <a:sym typeface="Helvetica Neue"/>
              </a:rPr>
              <a:t> on </a:t>
            </a:r>
            <a:r>
              <a:rPr lang="en-GB" sz="1050" u="sng">
                <a:solidFill>
                  <a:srgbClr val="999999"/>
                </a:solidFill>
                <a:highlight>
                  <a:srgbClr val="F5F5F5"/>
                </a:highlight>
                <a:latin typeface="Helvetica Neue"/>
                <a:ea typeface="Helvetica Neue"/>
                <a:cs typeface="Helvetica Neue"/>
                <a:sym typeface="Helvetica Neue"/>
                <a:hlinkClick r:id="rId5"/>
              </a:rPr>
              <a:t>Unsplash</a:t>
            </a:r>
            <a:endParaRPr>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4"/>
          <p:cNvSpPr txBox="1"/>
          <p:nvPr>
            <p:ph idx="1" type="body"/>
          </p:nvPr>
        </p:nvSpPr>
        <p:spPr>
          <a:xfrm>
            <a:off x="503373" y="4736692"/>
            <a:ext cx="2097900" cy="324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t/>
            </a:r>
            <a:endParaRPr/>
          </a:p>
        </p:txBody>
      </p:sp>
      <p:pic>
        <p:nvPicPr>
          <p:cNvPr id="263" name="Google Shape;263;p54"/>
          <p:cNvPicPr preferRelativeResize="0"/>
          <p:nvPr/>
        </p:nvPicPr>
        <p:blipFill>
          <a:blip r:embed="rId3">
            <a:alphaModFix/>
          </a:blip>
          <a:stretch>
            <a:fillRect/>
          </a:stretch>
        </p:blipFill>
        <p:spPr>
          <a:xfrm>
            <a:off x="152400" y="152400"/>
            <a:ext cx="8819709" cy="44318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5"/>
          <p:cNvSpPr txBox="1"/>
          <p:nvPr>
            <p:ph idx="1" type="body"/>
          </p:nvPr>
        </p:nvSpPr>
        <p:spPr>
          <a:xfrm>
            <a:off x="503373" y="4736692"/>
            <a:ext cx="2097900" cy="324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t/>
            </a:r>
            <a:endParaRPr/>
          </a:p>
        </p:txBody>
      </p:sp>
      <p:pic>
        <p:nvPicPr>
          <p:cNvPr id="269" name="Google Shape;269;p55"/>
          <p:cNvPicPr preferRelativeResize="0"/>
          <p:nvPr/>
        </p:nvPicPr>
        <p:blipFill>
          <a:blip r:embed="rId3">
            <a:alphaModFix/>
          </a:blip>
          <a:stretch>
            <a:fillRect/>
          </a:stretch>
        </p:blipFill>
        <p:spPr>
          <a:xfrm>
            <a:off x="984813" y="92300"/>
            <a:ext cx="7174377" cy="44318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6" name="Shape 166"/>
        <p:cNvGrpSpPr/>
        <p:nvPr/>
      </p:nvGrpSpPr>
      <p:grpSpPr>
        <a:xfrm>
          <a:off x="0" y="0"/>
          <a:ext cx="0" cy="0"/>
          <a:chOff x="0" y="0"/>
          <a:chExt cx="0" cy="0"/>
        </a:xfrm>
      </p:grpSpPr>
      <p:pic>
        <p:nvPicPr>
          <p:cNvPr id="167" name="Google Shape;167;p38"/>
          <p:cNvPicPr preferRelativeResize="0"/>
          <p:nvPr/>
        </p:nvPicPr>
        <p:blipFill>
          <a:blip r:embed="rId3">
            <a:alphaModFix/>
          </a:blip>
          <a:stretch>
            <a:fillRect/>
          </a:stretch>
        </p:blipFill>
        <p:spPr>
          <a:xfrm>
            <a:off x="0" y="0"/>
            <a:ext cx="9342500" cy="4671250"/>
          </a:xfrm>
          <a:prstGeom prst="rect">
            <a:avLst/>
          </a:prstGeom>
          <a:noFill/>
          <a:ln>
            <a:noFill/>
          </a:ln>
        </p:spPr>
      </p:pic>
      <p:sp>
        <p:nvSpPr>
          <p:cNvPr id="168" name="Google Shape;168;p38"/>
          <p:cNvSpPr txBox="1"/>
          <p:nvPr>
            <p:ph idx="1" type="body"/>
          </p:nvPr>
        </p:nvSpPr>
        <p:spPr>
          <a:xfrm>
            <a:off x="116700" y="977225"/>
            <a:ext cx="8758200" cy="4207200"/>
          </a:xfrm>
          <a:prstGeom prst="rect">
            <a:avLst/>
          </a:prstGeom>
        </p:spPr>
        <p:txBody>
          <a:bodyPr anchorCtr="0" anchor="ctr" bIns="91425" lIns="91425" spcFirstLastPara="1" rIns="91425" wrap="square" tIns="91425">
            <a:noAutofit/>
          </a:bodyPr>
          <a:lstStyle/>
          <a:p>
            <a:pPr indent="0" lvl="0" marL="0" rtl="0" algn="l">
              <a:spcBef>
                <a:spcPts val="1800"/>
              </a:spcBef>
              <a:spcAft>
                <a:spcPts val="0"/>
              </a:spcAft>
              <a:buNone/>
            </a:pPr>
            <a:r>
              <a:rPr lang="en-GB">
                <a:solidFill>
                  <a:srgbClr val="FFFFFF"/>
                </a:solidFill>
                <a:latin typeface="Roboto"/>
                <a:ea typeface="Roboto"/>
                <a:cs typeface="Roboto"/>
                <a:sym typeface="Roboto"/>
              </a:rPr>
              <a:t>You are listening to</a:t>
            </a:r>
            <a:r>
              <a:rPr lang="en-GB">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indent="0" lvl="0" marL="0" rtl="0" algn="l">
              <a:spcBef>
                <a:spcPts val="1800"/>
              </a:spcBef>
              <a:spcAft>
                <a:spcPts val="0"/>
              </a:spcAft>
              <a:buNone/>
            </a:pPr>
            <a:r>
              <a:rPr b="0" lang="en-GB" sz="9600">
                <a:solidFill>
                  <a:srgbClr val="9900FF"/>
                </a:solidFill>
                <a:latin typeface="Roboto Black"/>
                <a:ea typeface="Roboto Black"/>
                <a:cs typeface="Roboto Black"/>
                <a:sym typeface="Roboto Black"/>
              </a:rPr>
              <a:t>Jenny</a:t>
            </a:r>
            <a:r>
              <a:rPr b="0" lang="en-GB" sz="9600">
                <a:latin typeface="Roboto Black"/>
                <a:ea typeface="Roboto Black"/>
                <a:cs typeface="Roboto Black"/>
                <a:sym typeface="Roboto Black"/>
              </a:rPr>
              <a:t> </a:t>
            </a:r>
            <a:r>
              <a:rPr b="0" lang="en-GB" sz="9600">
                <a:solidFill>
                  <a:schemeClr val="lt2"/>
                </a:solidFill>
                <a:latin typeface="Roboto Black"/>
                <a:ea typeface="Roboto Black"/>
                <a:cs typeface="Roboto Black"/>
                <a:sym typeface="Roboto Black"/>
              </a:rPr>
              <a:t>&amp;</a:t>
            </a:r>
            <a:r>
              <a:rPr b="0" lang="en-GB" sz="9600">
                <a:solidFill>
                  <a:schemeClr val="lt2"/>
                </a:solidFill>
                <a:latin typeface="Roboto Black"/>
                <a:ea typeface="Roboto Black"/>
                <a:cs typeface="Roboto Black"/>
                <a:sym typeface="Roboto Black"/>
              </a:rPr>
              <a:t> </a:t>
            </a:r>
            <a:r>
              <a:rPr b="0" lang="en-GB" sz="9600">
                <a:solidFill>
                  <a:srgbClr val="000000"/>
                </a:solidFill>
                <a:latin typeface="Roboto Black"/>
                <a:ea typeface="Roboto Black"/>
                <a:cs typeface="Roboto Black"/>
                <a:sym typeface="Roboto Black"/>
              </a:rPr>
              <a:t>Jukesie</a:t>
            </a:r>
            <a:endParaRPr b="0" sz="9600">
              <a:solidFill>
                <a:srgbClr val="000000"/>
              </a:solidFill>
              <a:latin typeface="Roboto Black"/>
              <a:ea typeface="Roboto Black"/>
              <a:cs typeface="Roboto Black"/>
              <a:sym typeface="Roboto Black"/>
            </a:endParaRPr>
          </a:p>
          <a:p>
            <a:pPr indent="0" lvl="0" marL="0" rtl="0" algn="l">
              <a:spcBef>
                <a:spcPts val="1800"/>
              </a:spcBef>
              <a:spcAft>
                <a:spcPts val="0"/>
              </a:spcAft>
              <a:buNone/>
            </a:pPr>
            <a:r>
              <a:t/>
            </a:r>
            <a:endParaRPr/>
          </a:p>
          <a:p>
            <a:pPr indent="0" lvl="0" marL="0" rtl="0" algn="l">
              <a:spcBef>
                <a:spcPts val="1800"/>
              </a:spcBef>
              <a:spcAft>
                <a:spcPts val="18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6"/>
          <p:cNvSpPr txBox="1"/>
          <p:nvPr>
            <p:ph idx="1" type="body"/>
          </p:nvPr>
        </p:nvSpPr>
        <p:spPr>
          <a:xfrm>
            <a:off x="503373" y="4736692"/>
            <a:ext cx="2097900" cy="324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t/>
            </a:r>
            <a:endParaRPr/>
          </a:p>
        </p:txBody>
      </p:sp>
      <p:pic>
        <p:nvPicPr>
          <p:cNvPr id="275" name="Google Shape;275;p56"/>
          <p:cNvPicPr preferRelativeResize="0"/>
          <p:nvPr/>
        </p:nvPicPr>
        <p:blipFill>
          <a:blip r:embed="rId3">
            <a:alphaModFix/>
          </a:blip>
          <a:stretch>
            <a:fillRect/>
          </a:stretch>
        </p:blipFill>
        <p:spPr>
          <a:xfrm>
            <a:off x="984813" y="92300"/>
            <a:ext cx="7174377" cy="4431892"/>
          </a:xfrm>
          <a:prstGeom prst="rect">
            <a:avLst/>
          </a:prstGeom>
          <a:noFill/>
          <a:ln>
            <a:noFill/>
          </a:ln>
        </p:spPr>
      </p:pic>
      <p:sp>
        <p:nvSpPr>
          <p:cNvPr id="276" name="Google Shape;276;p56"/>
          <p:cNvSpPr/>
          <p:nvPr/>
        </p:nvSpPr>
        <p:spPr>
          <a:xfrm>
            <a:off x="6093950" y="1119850"/>
            <a:ext cx="2512800" cy="174000"/>
          </a:xfrm>
          <a:prstGeom prst="rect">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0" name="Shape 280"/>
        <p:cNvGrpSpPr/>
        <p:nvPr/>
      </p:nvGrpSpPr>
      <p:grpSpPr>
        <a:xfrm>
          <a:off x="0" y="0"/>
          <a:ext cx="0" cy="0"/>
          <a:chOff x="0" y="0"/>
          <a:chExt cx="0" cy="0"/>
        </a:xfrm>
      </p:grpSpPr>
      <p:sp>
        <p:nvSpPr>
          <p:cNvPr id="281" name="Google Shape;281;p57"/>
          <p:cNvSpPr txBox="1"/>
          <p:nvPr>
            <p:ph idx="3" type="body"/>
          </p:nvPr>
        </p:nvSpPr>
        <p:spPr>
          <a:xfrm>
            <a:off x="530162" y="1472678"/>
            <a:ext cx="3696300" cy="1724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3700"/>
              <a:buFont typeface="Helvetica Neue"/>
              <a:buNone/>
            </a:pPr>
            <a:r>
              <a:rPr lang="en-GB" sz="7200">
                <a:latin typeface="Roboto"/>
                <a:ea typeface="Roboto"/>
                <a:cs typeface="Roboto"/>
                <a:sym typeface="Roboto"/>
              </a:rPr>
              <a:t>Rob Peter to pay Paul</a:t>
            </a:r>
            <a:endParaRPr sz="7200">
              <a:latin typeface="Roboto"/>
              <a:ea typeface="Roboto"/>
              <a:cs typeface="Roboto"/>
              <a:sym typeface="Roboto"/>
            </a:endParaRPr>
          </a:p>
        </p:txBody>
      </p:sp>
      <p:pic>
        <p:nvPicPr>
          <p:cNvPr id="282" name="Google Shape;282;p57"/>
          <p:cNvPicPr preferRelativeResize="0"/>
          <p:nvPr/>
        </p:nvPicPr>
        <p:blipFill>
          <a:blip r:embed="rId3">
            <a:alphaModFix/>
          </a:blip>
          <a:stretch>
            <a:fillRect/>
          </a:stretch>
        </p:blipFill>
        <p:spPr>
          <a:xfrm>
            <a:off x="6124674" y="-186600"/>
            <a:ext cx="3019322" cy="48369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8"/>
          <p:cNvSpPr txBox="1"/>
          <p:nvPr>
            <p:ph idx="1" type="subTitle"/>
          </p:nvPr>
        </p:nvSpPr>
        <p:spPr>
          <a:xfrm>
            <a:off x="356523" y="468691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58"/>
          <p:cNvPicPr preferRelativeResize="0"/>
          <p:nvPr/>
        </p:nvPicPr>
        <p:blipFill>
          <a:blip r:embed="rId3">
            <a:alphaModFix/>
          </a:blip>
          <a:stretch>
            <a:fillRect/>
          </a:stretch>
        </p:blipFill>
        <p:spPr>
          <a:xfrm>
            <a:off x="639400" y="152400"/>
            <a:ext cx="7865209" cy="43821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2" name="Shape 292"/>
        <p:cNvGrpSpPr/>
        <p:nvPr/>
      </p:nvGrpSpPr>
      <p:grpSpPr>
        <a:xfrm>
          <a:off x="0" y="0"/>
          <a:ext cx="0" cy="0"/>
          <a:chOff x="0" y="0"/>
          <a:chExt cx="0" cy="0"/>
        </a:xfrm>
      </p:grpSpPr>
      <p:sp>
        <p:nvSpPr>
          <p:cNvPr id="293" name="Google Shape;293;p59"/>
          <p:cNvSpPr txBox="1"/>
          <p:nvPr>
            <p:ph type="title"/>
          </p:nvPr>
        </p:nvSpPr>
        <p:spPr>
          <a:xfrm>
            <a:off x="311700" y="445025"/>
            <a:ext cx="85206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a:t>Lack of diversity (in all aspects)</a:t>
            </a:r>
            <a:endParaRPr/>
          </a:p>
        </p:txBody>
      </p:sp>
      <p:sp>
        <p:nvSpPr>
          <p:cNvPr id="294" name="Google Shape;294;p59"/>
          <p:cNvSpPr txBox="1"/>
          <p:nvPr>
            <p:ph idx="1" type="body"/>
          </p:nvPr>
        </p:nvSpPr>
        <p:spPr>
          <a:xfrm>
            <a:off x="311700" y="3514875"/>
            <a:ext cx="85206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Minimum text size 36pt</a:t>
            </a:r>
            <a:endParaRPr/>
          </a:p>
        </p:txBody>
      </p:sp>
      <p:sp>
        <p:nvSpPr>
          <p:cNvPr id="295" name="Google Shape;295;p59"/>
          <p:cNvSpPr txBox="1"/>
          <p:nvPr>
            <p:ph idx="2" type="subTitle"/>
          </p:nvPr>
        </p:nvSpPr>
        <p:spPr>
          <a:xfrm>
            <a:off x="311700" y="4734689"/>
            <a:ext cx="4779300" cy="393600"/>
          </a:xfrm>
          <a:prstGeom prst="rect">
            <a:avLst/>
          </a:prstGeom>
          <a:solidFill>
            <a:srgbClr val="9900FF"/>
          </a:solidFill>
        </p:spPr>
        <p:txBody>
          <a:bodyPr anchorCtr="0" anchor="ctr" bIns="91425" lIns="91425" spcFirstLastPara="1" rIns="91425" wrap="square" tIns="91425">
            <a:noAutofit/>
          </a:bodyPr>
          <a:lstStyle/>
          <a:p>
            <a:pPr indent="0" lvl="0" marL="0" rtl="0" algn="l">
              <a:spcBef>
                <a:spcPts val="0"/>
              </a:spcBef>
              <a:spcAft>
                <a:spcPts val="0"/>
              </a:spcAft>
              <a:buNone/>
            </a:pPr>
            <a:r>
              <a:rPr lang="en-GB"/>
              <a:t>@jennyvass</a:t>
            </a:r>
            <a:endParaRPr/>
          </a:p>
        </p:txBody>
      </p:sp>
      <p:pic>
        <p:nvPicPr>
          <p:cNvPr id="296" name="Google Shape;296;p59"/>
          <p:cNvPicPr preferRelativeResize="0"/>
          <p:nvPr/>
        </p:nvPicPr>
        <p:blipFill>
          <a:blip r:embed="rId3">
            <a:alphaModFix/>
          </a:blip>
          <a:stretch>
            <a:fillRect/>
          </a:stretch>
        </p:blipFill>
        <p:spPr>
          <a:xfrm>
            <a:off x="-131450" y="-298350"/>
            <a:ext cx="9441618" cy="4956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0"/>
          <p:cNvSpPr txBox="1"/>
          <p:nvPr>
            <p:ph idx="1" type="subTitle"/>
          </p:nvPr>
        </p:nvSpPr>
        <p:spPr>
          <a:xfrm>
            <a:off x="356523" y="468691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60"/>
          <p:cNvPicPr preferRelativeResize="0"/>
          <p:nvPr/>
        </p:nvPicPr>
        <p:blipFill>
          <a:blip r:embed="rId3">
            <a:alphaModFix/>
          </a:blip>
          <a:stretch>
            <a:fillRect/>
          </a:stretch>
        </p:blipFill>
        <p:spPr>
          <a:xfrm>
            <a:off x="1144650" y="151325"/>
            <a:ext cx="6854690" cy="43821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6" name="Shape 306"/>
        <p:cNvGrpSpPr/>
        <p:nvPr/>
      </p:nvGrpSpPr>
      <p:grpSpPr>
        <a:xfrm>
          <a:off x="0" y="0"/>
          <a:ext cx="0" cy="0"/>
          <a:chOff x="0" y="0"/>
          <a:chExt cx="0" cy="0"/>
        </a:xfrm>
      </p:grpSpPr>
      <p:sp>
        <p:nvSpPr>
          <p:cNvPr id="307" name="Google Shape;307;p61"/>
          <p:cNvSpPr txBox="1"/>
          <p:nvPr>
            <p:ph type="title"/>
          </p:nvPr>
        </p:nvSpPr>
        <p:spPr>
          <a:xfrm>
            <a:off x="311700" y="445025"/>
            <a:ext cx="85206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a:t>What is getting in the way of doing things better?</a:t>
            </a:r>
            <a:endParaRPr/>
          </a:p>
        </p:txBody>
      </p:sp>
      <p:sp>
        <p:nvSpPr>
          <p:cNvPr id="308" name="Google Shape;308;p61"/>
          <p:cNvSpPr txBox="1"/>
          <p:nvPr>
            <p:ph idx="1" type="body"/>
          </p:nvPr>
        </p:nvSpPr>
        <p:spPr>
          <a:xfrm>
            <a:off x="311700" y="3514875"/>
            <a:ext cx="85206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Minimum text size 36pt</a:t>
            </a:r>
            <a:endParaRPr/>
          </a:p>
        </p:txBody>
      </p:sp>
      <p:sp>
        <p:nvSpPr>
          <p:cNvPr id="309" name="Google Shape;309;p61"/>
          <p:cNvSpPr txBox="1"/>
          <p:nvPr>
            <p:ph idx="2" type="subTitle"/>
          </p:nvPr>
        </p:nvSpPr>
        <p:spPr>
          <a:xfrm>
            <a:off x="311700" y="4734689"/>
            <a:ext cx="477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Your Twitter Handle Here</a:t>
            </a:r>
            <a:endParaRPr/>
          </a:p>
        </p:txBody>
      </p:sp>
      <p:pic>
        <p:nvPicPr>
          <p:cNvPr id="310" name="Google Shape;310;p61"/>
          <p:cNvPicPr preferRelativeResize="0"/>
          <p:nvPr/>
        </p:nvPicPr>
        <p:blipFill>
          <a:blip r:embed="rId3">
            <a:alphaModFix/>
          </a:blip>
          <a:stretch>
            <a:fillRect/>
          </a:stretch>
        </p:blipFill>
        <p:spPr>
          <a:xfrm>
            <a:off x="-60250" y="0"/>
            <a:ext cx="10067249" cy="5143499"/>
          </a:xfrm>
          <a:prstGeom prst="rect">
            <a:avLst/>
          </a:prstGeom>
          <a:noFill/>
          <a:ln>
            <a:noFill/>
          </a:ln>
        </p:spPr>
      </p:pic>
      <p:sp>
        <p:nvSpPr>
          <p:cNvPr id="311" name="Google Shape;311;p61"/>
          <p:cNvSpPr txBox="1"/>
          <p:nvPr/>
        </p:nvSpPr>
        <p:spPr>
          <a:xfrm>
            <a:off x="963600" y="1836025"/>
            <a:ext cx="18489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Roboto"/>
                <a:ea typeface="Roboto"/>
                <a:cs typeface="Roboto"/>
                <a:sym typeface="Roboto"/>
              </a:rPr>
              <a:t>What are the..</a:t>
            </a:r>
            <a:endParaRPr b="1" sz="24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5" name="Shape 315"/>
        <p:cNvGrpSpPr/>
        <p:nvPr/>
      </p:nvGrpSpPr>
      <p:grpSpPr>
        <a:xfrm>
          <a:off x="0" y="0"/>
          <a:ext cx="0" cy="0"/>
          <a:chOff x="0" y="0"/>
          <a:chExt cx="0" cy="0"/>
        </a:xfrm>
      </p:grpSpPr>
      <p:pic>
        <p:nvPicPr>
          <p:cNvPr id="316" name="Google Shape;316;p62"/>
          <p:cNvPicPr preferRelativeResize="0"/>
          <p:nvPr/>
        </p:nvPicPr>
        <p:blipFill>
          <a:blip r:embed="rId3">
            <a:alphaModFix/>
          </a:blip>
          <a:stretch>
            <a:fillRect/>
          </a:stretch>
        </p:blipFill>
        <p:spPr>
          <a:xfrm>
            <a:off x="11875" y="0"/>
            <a:ext cx="9120251" cy="5143501"/>
          </a:xfrm>
          <a:prstGeom prst="rect">
            <a:avLst/>
          </a:prstGeom>
          <a:noFill/>
          <a:ln>
            <a:noFill/>
          </a:ln>
        </p:spPr>
      </p:pic>
      <p:sp>
        <p:nvSpPr>
          <p:cNvPr id="317" name="Google Shape;317;p62"/>
          <p:cNvSpPr txBox="1"/>
          <p:nvPr>
            <p:ph type="title"/>
          </p:nvPr>
        </p:nvSpPr>
        <p:spPr>
          <a:xfrm>
            <a:off x="3672125" y="1139400"/>
            <a:ext cx="85206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a:solidFill>
                  <a:srgbClr val="351C75"/>
                </a:solidFill>
                <a:latin typeface="Roboto"/>
                <a:ea typeface="Roboto"/>
                <a:cs typeface="Roboto"/>
                <a:sym typeface="Roboto"/>
              </a:rPr>
              <a:t>Bad systems</a:t>
            </a:r>
            <a:endParaRPr>
              <a:solidFill>
                <a:srgbClr val="351C75"/>
              </a:solidFill>
              <a:latin typeface="Roboto"/>
              <a:ea typeface="Roboto"/>
              <a:cs typeface="Roboto"/>
              <a:sym typeface="Roboto"/>
            </a:endParaRPr>
          </a:p>
        </p:txBody>
      </p:sp>
      <p:sp>
        <p:nvSpPr>
          <p:cNvPr id="318" name="Google Shape;318;p62"/>
          <p:cNvSpPr txBox="1"/>
          <p:nvPr>
            <p:ph idx="2" type="subTitle"/>
          </p:nvPr>
        </p:nvSpPr>
        <p:spPr>
          <a:xfrm>
            <a:off x="311700" y="4734689"/>
            <a:ext cx="4779300" cy="393600"/>
          </a:xfrm>
          <a:prstGeom prst="rect">
            <a:avLst/>
          </a:prstGeom>
          <a:solidFill>
            <a:srgbClr val="9900FF"/>
          </a:solidFill>
        </p:spPr>
        <p:txBody>
          <a:bodyPr anchorCtr="0" anchor="ctr" bIns="91425" lIns="91425" spcFirstLastPara="1" rIns="91425" wrap="square" tIns="91425">
            <a:noAutofit/>
          </a:bodyPr>
          <a:lstStyle/>
          <a:p>
            <a:pPr indent="0" lvl="0" marL="0" rtl="0" algn="l">
              <a:spcBef>
                <a:spcPts val="0"/>
              </a:spcBef>
              <a:spcAft>
                <a:spcPts val="0"/>
              </a:spcAft>
              <a:buNone/>
            </a:pPr>
            <a:r>
              <a:rPr lang="en-GB"/>
              <a:t>@jennyvass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2" name="Shape 322"/>
        <p:cNvGrpSpPr/>
        <p:nvPr/>
      </p:nvGrpSpPr>
      <p:grpSpPr>
        <a:xfrm>
          <a:off x="0" y="0"/>
          <a:ext cx="0" cy="0"/>
          <a:chOff x="0" y="0"/>
          <a:chExt cx="0" cy="0"/>
        </a:xfrm>
      </p:grpSpPr>
      <p:sp>
        <p:nvSpPr>
          <p:cNvPr id="323" name="Google Shape;323;p63"/>
          <p:cNvSpPr txBox="1"/>
          <p:nvPr>
            <p:ph type="title"/>
          </p:nvPr>
        </p:nvSpPr>
        <p:spPr>
          <a:xfrm>
            <a:off x="311700" y="445025"/>
            <a:ext cx="38118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sz="4800">
                <a:solidFill>
                  <a:srgbClr val="351C75"/>
                </a:solidFill>
              </a:rPr>
              <a:t>Hiring as a side hustle?</a:t>
            </a:r>
            <a:endParaRPr sz="4800">
              <a:solidFill>
                <a:srgbClr val="351C75"/>
              </a:solidFill>
            </a:endParaRPr>
          </a:p>
        </p:txBody>
      </p:sp>
      <p:sp>
        <p:nvSpPr>
          <p:cNvPr id="324" name="Google Shape;324;p63"/>
          <p:cNvSpPr txBox="1"/>
          <p:nvPr>
            <p:ph idx="2" type="subTitle"/>
          </p:nvPr>
        </p:nvSpPr>
        <p:spPr>
          <a:xfrm>
            <a:off x="311700" y="4734689"/>
            <a:ext cx="4779300" cy="393600"/>
          </a:xfrm>
          <a:prstGeom prst="rect">
            <a:avLst/>
          </a:prstGeom>
          <a:solidFill>
            <a:srgbClr val="9900FF"/>
          </a:solidFill>
        </p:spPr>
        <p:txBody>
          <a:bodyPr anchorCtr="0" anchor="ctr" bIns="91425" lIns="91425" spcFirstLastPara="1" rIns="91425" wrap="square" tIns="91425">
            <a:noAutofit/>
          </a:bodyPr>
          <a:lstStyle/>
          <a:p>
            <a:pPr indent="0" lvl="0" marL="0" rtl="0" algn="l">
              <a:spcBef>
                <a:spcPts val="0"/>
              </a:spcBef>
              <a:spcAft>
                <a:spcPts val="0"/>
              </a:spcAft>
              <a:buNone/>
            </a:pPr>
            <a:r>
              <a:rPr lang="en-GB"/>
              <a:t>@jennyvass</a:t>
            </a:r>
            <a:endParaRPr/>
          </a:p>
        </p:txBody>
      </p:sp>
      <p:pic>
        <p:nvPicPr>
          <p:cNvPr id="325" name="Google Shape;325;p63"/>
          <p:cNvPicPr preferRelativeResize="0"/>
          <p:nvPr/>
        </p:nvPicPr>
        <p:blipFill rotWithShape="1">
          <a:blip r:embed="rId3">
            <a:alphaModFix/>
          </a:blip>
          <a:srcRect b="0" l="16454" r="13673" t="0"/>
          <a:stretch/>
        </p:blipFill>
        <p:spPr>
          <a:xfrm>
            <a:off x="4266250" y="0"/>
            <a:ext cx="4877751" cy="4654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9" name="Shape 329"/>
        <p:cNvGrpSpPr/>
        <p:nvPr/>
      </p:nvGrpSpPr>
      <p:grpSpPr>
        <a:xfrm>
          <a:off x="0" y="0"/>
          <a:ext cx="0" cy="0"/>
          <a:chOff x="0" y="0"/>
          <a:chExt cx="0" cy="0"/>
        </a:xfrm>
      </p:grpSpPr>
      <p:sp>
        <p:nvSpPr>
          <p:cNvPr id="330" name="Google Shape;330;p64"/>
          <p:cNvSpPr txBox="1"/>
          <p:nvPr>
            <p:ph type="title"/>
          </p:nvPr>
        </p:nvSpPr>
        <p:spPr>
          <a:xfrm>
            <a:off x="311700" y="445025"/>
            <a:ext cx="8520600" cy="3069900"/>
          </a:xfrm>
          <a:prstGeom prst="rect">
            <a:avLst/>
          </a:prstGeom>
        </p:spPr>
        <p:txBody>
          <a:bodyPr anchorCtr="0" anchor="ctr" bIns="91425" lIns="91425" spcFirstLastPara="1" rIns="91425" wrap="square" tIns="91425">
            <a:noAutofit/>
          </a:bodyPr>
          <a:lstStyle/>
          <a:p>
            <a:pPr indent="0" lvl="0" marL="0" rtl="0" algn="l">
              <a:spcBef>
                <a:spcPts val="1800"/>
              </a:spcBef>
              <a:spcAft>
                <a:spcPts val="1800"/>
              </a:spcAft>
              <a:buNone/>
            </a:pPr>
            <a:r>
              <a:rPr lang="en-GB"/>
              <a:t>Are we just repeating the same old?</a:t>
            </a:r>
            <a:endParaRPr/>
          </a:p>
        </p:txBody>
      </p:sp>
      <p:sp>
        <p:nvSpPr>
          <p:cNvPr id="331" name="Google Shape;331;p64"/>
          <p:cNvSpPr txBox="1"/>
          <p:nvPr>
            <p:ph idx="1" type="body"/>
          </p:nvPr>
        </p:nvSpPr>
        <p:spPr>
          <a:xfrm>
            <a:off x="311700" y="3514875"/>
            <a:ext cx="85206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Minimum text size 36pt</a:t>
            </a:r>
            <a:endParaRPr/>
          </a:p>
        </p:txBody>
      </p:sp>
      <p:sp>
        <p:nvSpPr>
          <p:cNvPr id="332" name="Google Shape;332;p64"/>
          <p:cNvSpPr txBox="1"/>
          <p:nvPr>
            <p:ph idx="2" type="subTitle"/>
          </p:nvPr>
        </p:nvSpPr>
        <p:spPr>
          <a:xfrm>
            <a:off x="311700" y="4734689"/>
            <a:ext cx="477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Your Twitter Handle Here</a:t>
            </a:r>
            <a:endParaRPr/>
          </a:p>
        </p:txBody>
      </p:sp>
      <p:pic>
        <p:nvPicPr>
          <p:cNvPr id="333" name="Google Shape;333;p64"/>
          <p:cNvPicPr preferRelativeResize="0"/>
          <p:nvPr/>
        </p:nvPicPr>
        <p:blipFill>
          <a:blip r:embed="rId3">
            <a:alphaModFix/>
          </a:blip>
          <a:stretch>
            <a:fillRect/>
          </a:stretch>
        </p:blipFill>
        <p:spPr>
          <a:xfrm>
            <a:off x="1961" y="0"/>
            <a:ext cx="914007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7" name="Shape 337"/>
        <p:cNvGrpSpPr/>
        <p:nvPr/>
      </p:nvGrpSpPr>
      <p:grpSpPr>
        <a:xfrm>
          <a:off x="0" y="0"/>
          <a:ext cx="0" cy="0"/>
          <a:chOff x="0" y="0"/>
          <a:chExt cx="0" cy="0"/>
        </a:xfrm>
      </p:grpSpPr>
      <p:sp>
        <p:nvSpPr>
          <p:cNvPr id="338" name="Google Shape;338;p65"/>
          <p:cNvSpPr txBox="1"/>
          <p:nvPr>
            <p:ph idx="2" type="subTitle"/>
          </p:nvPr>
        </p:nvSpPr>
        <p:spPr>
          <a:xfrm>
            <a:off x="311700" y="4734689"/>
            <a:ext cx="477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@jukesie</a:t>
            </a:r>
            <a:endParaRPr/>
          </a:p>
        </p:txBody>
      </p:sp>
      <p:pic>
        <p:nvPicPr>
          <p:cNvPr id="339" name="Google Shape;339;p65"/>
          <p:cNvPicPr preferRelativeResize="0"/>
          <p:nvPr/>
        </p:nvPicPr>
        <p:blipFill>
          <a:blip r:embed="rId3">
            <a:alphaModFix/>
          </a:blip>
          <a:stretch>
            <a:fillRect/>
          </a:stretch>
        </p:blipFill>
        <p:spPr>
          <a:xfrm>
            <a:off x="780196" y="77150"/>
            <a:ext cx="7360803" cy="4568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FF"/>
        </a:solidFill>
      </p:bgPr>
    </p:bg>
    <p:spTree>
      <p:nvGrpSpPr>
        <p:cNvPr id="172" name="Shape 172"/>
        <p:cNvGrpSpPr/>
        <p:nvPr/>
      </p:nvGrpSpPr>
      <p:grpSpPr>
        <a:xfrm>
          <a:off x="0" y="0"/>
          <a:ext cx="0" cy="0"/>
          <a:chOff x="0" y="0"/>
          <a:chExt cx="0" cy="0"/>
        </a:xfrm>
      </p:grpSpPr>
      <p:pic>
        <p:nvPicPr>
          <p:cNvPr id="173" name="Google Shape;173;p39"/>
          <p:cNvPicPr preferRelativeResize="0"/>
          <p:nvPr/>
        </p:nvPicPr>
        <p:blipFill>
          <a:blip r:embed="rId3">
            <a:alphaModFix/>
          </a:blip>
          <a:stretch>
            <a:fillRect/>
          </a:stretch>
        </p:blipFill>
        <p:spPr>
          <a:xfrm>
            <a:off x="-3293050" y="706188"/>
            <a:ext cx="12437048" cy="373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3" name="Shape 343"/>
        <p:cNvGrpSpPr/>
        <p:nvPr/>
      </p:nvGrpSpPr>
      <p:grpSpPr>
        <a:xfrm>
          <a:off x="0" y="0"/>
          <a:ext cx="0" cy="0"/>
          <a:chOff x="0" y="0"/>
          <a:chExt cx="0" cy="0"/>
        </a:xfrm>
      </p:grpSpPr>
      <p:sp>
        <p:nvSpPr>
          <p:cNvPr id="344" name="Google Shape;344;p66"/>
          <p:cNvSpPr txBox="1"/>
          <p:nvPr>
            <p:ph idx="2" type="body"/>
          </p:nvPr>
        </p:nvSpPr>
        <p:spPr>
          <a:xfrm>
            <a:off x="1419325" y="4035030"/>
            <a:ext cx="7153800" cy="649800"/>
          </a:xfrm>
          <a:prstGeom prst="rect">
            <a:avLst/>
          </a:prstGeom>
          <a:noFill/>
          <a:ln>
            <a:noFill/>
          </a:ln>
        </p:spPr>
        <p:txBody>
          <a:bodyPr anchorCtr="0" anchor="b" bIns="19050" lIns="19050" spcFirstLastPara="1" rIns="19050" wrap="square" tIns="19050">
            <a:noAutofit/>
          </a:bodyPr>
          <a:lstStyle/>
          <a:p>
            <a:pPr indent="0" lvl="0" marL="0" marR="0" rtl="0" algn="r">
              <a:lnSpc>
                <a:spcPct val="100000"/>
              </a:lnSpc>
              <a:spcBef>
                <a:spcPts val="0"/>
              </a:spcBef>
              <a:spcAft>
                <a:spcPts val="0"/>
              </a:spcAft>
              <a:buClr>
                <a:srgbClr val="000000"/>
              </a:buClr>
              <a:buSzPts val="1900"/>
              <a:buFont typeface="Helvetica Neue"/>
              <a:buNone/>
            </a:pPr>
            <a:r>
              <a:rPr lang="en-GB" sz="1900">
                <a:solidFill>
                  <a:srgbClr val="000000"/>
                </a:solidFill>
              </a:rPr>
              <a:t>Emily Webber</a:t>
            </a:r>
            <a:endParaRPr sz="500"/>
          </a:p>
          <a:p>
            <a:pPr indent="0" lvl="0" marL="0" marR="0" rtl="0" algn="r">
              <a:lnSpc>
                <a:spcPct val="100000"/>
              </a:lnSpc>
              <a:spcBef>
                <a:spcPts val="0"/>
              </a:spcBef>
              <a:spcAft>
                <a:spcPts val="0"/>
              </a:spcAft>
              <a:buClr>
                <a:srgbClr val="000000"/>
              </a:buClr>
              <a:buSzPts val="1900"/>
              <a:buFont typeface="Helvetica Neue"/>
              <a:buNone/>
            </a:pPr>
            <a:r>
              <a:rPr lang="en-GB" sz="1900">
                <a:solidFill>
                  <a:srgbClr val="840F00"/>
                </a:solidFill>
              </a:rPr>
              <a:t>emilywebber.co.uk</a:t>
            </a:r>
            <a:endParaRPr sz="500">
              <a:solidFill>
                <a:srgbClr val="840F00"/>
              </a:solidFill>
            </a:endParaRPr>
          </a:p>
        </p:txBody>
      </p:sp>
      <p:pic>
        <p:nvPicPr>
          <p:cNvPr id="345" name="Google Shape;345;p66"/>
          <p:cNvPicPr preferRelativeResize="0"/>
          <p:nvPr/>
        </p:nvPicPr>
        <p:blipFill>
          <a:blip r:embed="rId3">
            <a:alphaModFix/>
          </a:blip>
          <a:stretch>
            <a:fillRect/>
          </a:stretch>
        </p:blipFill>
        <p:spPr>
          <a:xfrm>
            <a:off x="81375" y="65351"/>
            <a:ext cx="4974575" cy="49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9" name="Shape 349"/>
        <p:cNvGrpSpPr/>
        <p:nvPr/>
      </p:nvGrpSpPr>
      <p:grpSpPr>
        <a:xfrm>
          <a:off x="0" y="0"/>
          <a:ext cx="0" cy="0"/>
          <a:chOff x="0" y="0"/>
          <a:chExt cx="0" cy="0"/>
        </a:xfrm>
      </p:grpSpPr>
      <p:sp>
        <p:nvSpPr>
          <p:cNvPr id="350" name="Google Shape;350;p67"/>
          <p:cNvSpPr txBox="1"/>
          <p:nvPr>
            <p:ph type="title"/>
          </p:nvPr>
        </p:nvSpPr>
        <p:spPr>
          <a:xfrm>
            <a:off x="760275" y="664475"/>
            <a:ext cx="8020500" cy="3541500"/>
          </a:xfrm>
          <a:prstGeom prst="rect">
            <a:avLst/>
          </a:prstGeom>
        </p:spPr>
        <p:txBody>
          <a:bodyPr anchorCtr="0" anchor="t" bIns="91425" lIns="91425" spcFirstLastPara="1" rIns="91425" wrap="square" tIns="91425">
            <a:noAutofit/>
          </a:bodyPr>
          <a:lstStyle/>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Hypothesis </a:t>
            </a:r>
            <a:endParaRPr>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Symptoms</a:t>
            </a:r>
            <a:endParaRPr>
              <a:latin typeface="Roboto"/>
              <a:ea typeface="Roboto"/>
              <a:cs typeface="Roboto"/>
              <a:sym typeface="Roboto"/>
            </a:endParaRPr>
          </a:p>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Treatment</a:t>
            </a:r>
            <a:endParaRPr>
              <a:solidFill>
                <a:srgbClr val="000000"/>
              </a:solidFill>
              <a:latin typeface="Roboto"/>
              <a:ea typeface="Roboto"/>
              <a:cs typeface="Roboto"/>
              <a:sym typeface="Roboto"/>
            </a:endParaRPr>
          </a:p>
          <a:p>
            <a:pPr indent="-457200" lvl="0" marL="457200" rtl="0" algn="l">
              <a:spcBef>
                <a:spcPts val="2400"/>
              </a:spcBef>
              <a:spcAft>
                <a:spcPts val="1000"/>
              </a:spcAft>
              <a:buSzPts val="3600"/>
              <a:buFont typeface="Roboto"/>
              <a:buAutoNum type="arabicPeriod"/>
            </a:pPr>
            <a:r>
              <a:rPr lang="en-GB">
                <a:latin typeface="Roboto"/>
                <a:ea typeface="Roboto"/>
                <a:cs typeface="Roboto"/>
                <a:sym typeface="Roboto"/>
              </a:rPr>
              <a:t>Follow-up</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8"/>
          <p:cNvSpPr txBox="1"/>
          <p:nvPr>
            <p:ph idx="1" type="subTitle"/>
          </p:nvPr>
        </p:nvSpPr>
        <p:spPr>
          <a:xfrm>
            <a:off x="356524" y="4686925"/>
            <a:ext cx="3680100" cy="393600"/>
          </a:xfrm>
          <a:prstGeom prst="rect">
            <a:avLst/>
          </a:prstGeom>
          <a:solidFill>
            <a:srgbClr val="9900FF"/>
          </a:solidFill>
        </p:spPr>
        <p:txBody>
          <a:bodyPr anchorCtr="0" anchor="t" bIns="91425" lIns="91425" spcFirstLastPara="1" rIns="91425" wrap="square" tIns="91425">
            <a:noAutofit/>
          </a:bodyPr>
          <a:lstStyle/>
          <a:p>
            <a:pPr indent="0" lvl="0" marL="0" rtl="0" algn="l">
              <a:spcBef>
                <a:spcPts val="0"/>
              </a:spcBef>
              <a:spcAft>
                <a:spcPts val="0"/>
              </a:spcAft>
              <a:buNone/>
            </a:pPr>
            <a:r>
              <a:rPr lang="en-GB"/>
              <a:t>@jennyvass</a:t>
            </a:r>
            <a:endParaRPr/>
          </a:p>
        </p:txBody>
      </p:sp>
      <p:pic>
        <p:nvPicPr>
          <p:cNvPr id="356" name="Google Shape;356;p68"/>
          <p:cNvPicPr preferRelativeResize="0"/>
          <p:nvPr/>
        </p:nvPicPr>
        <p:blipFill>
          <a:blip r:embed="rId3">
            <a:alphaModFix/>
          </a:blip>
          <a:stretch>
            <a:fillRect/>
          </a:stretch>
        </p:blipFill>
        <p:spPr>
          <a:xfrm>
            <a:off x="1285413" y="170500"/>
            <a:ext cx="6573175" cy="43821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9"/>
          <p:cNvSpPr txBox="1"/>
          <p:nvPr>
            <p:ph type="title"/>
          </p:nvPr>
        </p:nvSpPr>
        <p:spPr>
          <a:xfrm>
            <a:off x="311700" y="445025"/>
            <a:ext cx="8520600" cy="4194000"/>
          </a:xfrm>
          <a:prstGeom prst="rect">
            <a:avLst/>
          </a:prstGeom>
        </p:spPr>
        <p:txBody>
          <a:bodyPr anchorCtr="0" anchor="t" bIns="91425" lIns="91425" spcFirstLastPara="1" rIns="91425" wrap="square" tIns="91425">
            <a:noAutofit/>
          </a:bodyPr>
          <a:lstStyle/>
          <a:p>
            <a:pPr indent="0" lvl="0" marL="0" rtl="0" algn="l">
              <a:spcBef>
                <a:spcPts val="1800"/>
              </a:spcBef>
              <a:spcAft>
                <a:spcPts val="1800"/>
              </a:spcAft>
              <a:buNone/>
            </a:pPr>
            <a:r>
              <a:t/>
            </a:r>
            <a:endParaRPr/>
          </a:p>
        </p:txBody>
      </p:sp>
      <p:pic>
        <p:nvPicPr>
          <p:cNvPr id="362" name="Google Shape;362;p69"/>
          <p:cNvPicPr preferRelativeResize="0"/>
          <p:nvPr/>
        </p:nvPicPr>
        <p:blipFill>
          <a:blip r:embed="rId3">
            <a:alphaModFix/>
          </a:blip>
          <a:stretch>
            <a:fillRect/>
          </a:stretch>
        </p:blipFill>
        <p:spPr>
          <a:xfrm>
            <a:off x="0" y="282192"/>
            <a:ext cx="9144002" cy="4579117"/>
          </a:xfrm>
          <a:prstGeom prst="rect">
            <a:avLst/>
          </a:prstGeom>
          <a:noFill/>
          <a:ln>
            <a:noFill/>
          </a:ln>
        </p:spPr>
      </p:pic>
      <p:sp>
        <p:nvSpPr>
          <p:cNvPr id="363" name="Google Shape;363;p69"/>
          <p:cNvSpPr txBox="1"/>
          <p:nvPr>
            <p:ph idx="4294967295" type="subTitle"/>
          </p:nvPr>
        </p:nvSpPr>
        <p:spPr>
          <a:xfrm>
            <a:off x="311699" y="4449075"/>
            <a:ext cx="3620700" cy="393600"/>
          </a:xfrm>
          <a:prstGeom prst="rect">
            <a:avLst/>
          </a:prstGeom>
          <a:solidFill>
            <a:srgbClr val="9900FF"/>
          </a:solidFill>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rgbClr val="FFFFFF"/>
                </a:solidFill>
                <a:latin typeface="Roboto"/>
                <a:ea typeface="Roboto"/>
                <a:cs typeface="Roboto"/>
                <a:sym typeface="Roboto"/>
              </a:rPr>
              <a:t>@jennyvass</a:t>
            </a:r>
            <a:endParaRPr sz="24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7" name="Shape 367"/>
        <p:cNvGrpSpPr/>
        <p:nvPr/>
      </p:nvGrpSpPr>
      <p:grpSpPr>
        <a:xfrm>
          <a:off x="0" y="0"/>
          <a:ext cx="0" cy="0"/>
          <a:chOff x="0" y="0"/>
          <a:chExt cx="0" cy="0"/>
        </a:xfrm>
      </p:grpSpPr>
      <p:sp>
        <p:nvSpPr>
          <p:cNvPr id="368" name="Google Shape;368;p70"/>
          <p:cNvSpPr txBox="1"/>
          <p:nvPr>
            <p:ph idx="1" type="body"/>
          </p:nvPr>
        </p:nvSpPr>
        <p:spPr>
          <a:xfrm>
            <a:off x="503375" y="4736700"/>
            <a:ext cx="21009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369" name="Google Shape;369;p70"/>
          <p:cNvSpPr txBox="1"/>
          <p:nvPr>
            <p:ph idx="2" type="body"/>
          </p:nvPr>
        </p:nvSpPr>
        <p:spPr>
          <a:xfrm>
            <a:off x="1152289" y="1206800"/>
            <a:ext cx="6839400" cy="14097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323333"/>
              </a:buClr>
              <a:buSzPts val="4500"/>
              <a:buFont typeface="Helvetica Neue"/>
              <a:buNone/>
            </a:pPr>
            <a:r>
              <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rPr lang="en-GB" sz="4500">
                <a:solidFill>
                  <a:srgbClr val="351C75"/>
                </a:solidFill>
                <a:latin typeface="Roboto"/>
                <a:ea typeface="Roboto"/>
                <a:cs typeface="Roboto"/>
                <a:sym typeface="Roboto"/>
              </a:rPr>
              <a:t>Challenge your assumptions</a:t>
            </a:r>
            <a:endParaRPr sz="4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rPr lang="en-GB" sz="2300">
                <a:solidFill>
                  <a:srgbClr val="351C75"/>
                </a:solidFill>
                <a:latin typeface="Roboto"/>
                <a:ea typeface="Roboto"/>
                <a:cs typeface="Roboto"/>
                <a:sym typeface="Roboto"/>
              </a:rPr>
              <a:t>When you first sit down to think about jobs, what do you really, genuinely *need*?</a:t>
            </a:r>
            <a:endParaRPr sz="500">
              <a:solidFill>
                <a:srgbClr val="351C75"/>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3" name="Shape 373"/>
        <p:cNvGrpSpPr/>
        <p:nvPr/>
      </p:nvGrpSpPr>
      <p:grpSpPr>
        <a:xfrm>
          <a:off x="0" y="0"/>
          <a:ext cx="0" cy="0"/>
          <a:chOff x="0" y="0"/>
          <a:chExt cx="0" cy="0"/>
        </a:xfrm>
      </p:grpSpPr>
      <p:sp>
        <p:nvSpPr>
          <p:cNvPr id="374" name="Google Shape;374;p71"/>
          <p:cNvSpPr txBox="1"/>
          <p:nvPr>
            <p:ph idx="1" type="body"/>
          </p:nvPr>
        </p:nvSpPr>
        <p:spPr>
          <a:xfrm>
            <a:off x="503375" y="4736700"/>
            <a:ext cx="17754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375" name="Google Shape;375;p71"/>
          <p:cNvSpPr txBox="1"/>
          <p:nvPr>
            <p:ph idx="2" type="body"/>
          </p:nvPr>
        </p:nvSpPr>
        <p:spPr>
          <a:xfrm>
            <a:off x="1152289" y="1206800"/>
            <a:ext cx="6839400" cy="14097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323333"/>
              </a:buClr>
              <a:buSzPts val="4500"/>
              <a:buFont typeface="Helvetica Neue"/>
              <a:buNone/>
            </a:pPr>
            <a:r>
              <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rPr lang="en-GB" sz="4500">
                <a:solidFill>
                  <a:srgbClr val="351C75"/>
                </a:solidFill>
                <a:latin typeface="Roboto"/>
                <a:ea typeface="Roboto"/>
                <a:cs typeface="Roboto"/>
                <a:sym typeface="Roboto"/>
              </a:rPr>
              <a:t>Know your biases</a:t>
            </a:r>
            <a:endParaRPr sz="4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rPr lang="en-GB" sz="2300">
                <a:solidFill>
                  <a:srgbClr val="351C75"/>
                </a:solidFill>
                <a:latin typeface="Roboto"/>
                <a:ea typeface="Roboto"/>
                <a:cs typeface="Roboto"/>
                <a:sym typeface="Roboto"/>
              </a:rPr>
              <a:t>It’s not just about clicking through Unconscious Bias training </a:t>
            </a:r>
            <a:endParaRPr sz="500">
              <a:solidFill>
                <a:srgbClr val="351C75"/>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9" name="Shape 379"/>
        <p:cNvGrpSpPr/>
        <p:nvPr/>
      </p:nvGrpSpPr>
      <p:grpSpPr>
        <a:xfrm>
          <a:off x="0" y="0"/>
          <a:ext cx="0" cy="0"/>
          <a:chOff x="0" y="0"/>
          <a:chExt cx="0" cy="0"/>
        </a:xfrm>
      </p:grpSpPr>
      <p:sp>
        <p:nvSpPr>
          <p:cNvPr id="380" name="Google Shape;380;p72"/>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381" name="Google Shape;381;p72"/>
          <p:cNvSpPr txBox="1"/>
          <p:nvPr>
            <p:ph idx="2" type="body"/>
          </p:nvPr>
        </p:nvSpPr>
        <p:spPr>
          <a:xfrm>
            <a:off x="628939" y="1558300"/>
            <a:ext cx="78861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51C75"/>
                </a:solidFill>
                <a:latin typeface="Roboto"/>
                <a:ea typeface="Roboto"/>
                <a:cs typeface="Roboto"/>
                <a:sym typeface="Roboto"/>
              </a:rPr>
              <a:t>Ask the community for help.</a:t>
            </a:r>
            <a:endParaRPr sz="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51C75"/>
                </a:solidFill>
                <a:latin typeface="Roboto"/>
                <a:ea typeface="Roboto"/>
                <a:cs typeface="Roboto"/>
                <a:sym typeface="Roboto"/>
              </a:rPr>
              <a:t>Draft job descriptions on Hackpad. Twitter polls on </a:t>
            </a:r>
            <a:br>
              <a:rPr i="0" lang="en-GB" sz="2300" u="none" cap="none" strike="noStrike">
                <a:solidFill>
                  <a:srgbClr val="351C75"/>
                </a:solidFill>
                <a:latin typeface="Roboto"/>
                <a:ea typeface="Roboto"/>
                <a:cs typeface="Roboto"/>
                <a:sym typeface="Roboto"/>
              </a:rPr>
            </a:br>
            <a:r>
              <a:rPr i="0" lang="en-GB" sz="2300" u="none" cap="none" strike="noStrike">
                <a:solidFill>
                  <a:srgbClr val="351C75"/>
                </a:solidFill>
                <a:latin typeface="Roboto"/>
                <a:ea typeface="Roboto"/>
                <a:cs typeface="Roboto"/>
                <a:sym typeface="Roboto"/>
              </a:rPr>
              <a:t>job titles. Feedback on interview processes.</a:t>
            </a:r>
            <a:endParaRPr sz="500">
              <a:solidFill>
                <a:srgbClr val="351C75"/>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5" name="Shape 385"/>
        <p:cNvGrpSpPr/>
        <p:nvPr/>
      </p:nvGrpSpPr>
      <p:grpSpPr>
        <a:xfrm>
          <a:off x="0" y="0"/>
          <a:ext cx="0" cy="0"/>
          <a:chOff x="0" y="0"/>
          <a:chExt cx="0" cy="0"/>
        </a:xfrm>
      </p:grpSpPr>
      <p:sp>
        <p:nvSpPr>
          <p:cNvPr id="386" name="Google Shape;386;p73"/>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387" name="Google Shape;387;p73"/>
          <p:cNvSpPr txBox="1"/>
          <p:nvPr>
            <p:ph idx="2" type="body"/>
          </p:nvPr>
        </p:nvSpPr>
        <p:spPr>
          <a:xfrm>
            <a:off x="628939" y="1558300"/>
            <a:ext cx="78861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51C75"/>
                </a:solidFill>
                <a:latin typeface="Roboto"/>
                <a:ea typeface="Roboto"/>
                <a:cs typeface="Roboto"/>
                <a:sym typeface="Roboto"/>
              </a:rPr>
              <a:t>Ask the </a:t>
            </a:r>
            <a:r>
              <a:rPr lang="en-GB" sz="4500">
                <a:solidFill>
                  <a:srgbClr val="351C75"/>
                </a:solidFill>
                <a:latin typeface="Roboto"/>
                <a:ea typeface="Roboto"/>
                <a:cs typeface="Roboto"/>
                <a:sym typeface="Roboto"/>
              </a:rPr>
              <a:t>team</a:t>
            </a:r>
            <a:r>
              <a:rPr i="0" lang="en-GB" sz="4500" u="none" cap="none" strike="noStrike">
                <a:solidFill>
                  <a:srgbClr val="351C75"/>
                </a:solidFill>
                <a:latin typeface="Roboto"/>
                <a:ea typeface="Roboto"/>
                <a:cs typeface="Roboto"/>
                <a:sym typeface="Roboto"/>
              </a:rPr>
              <a:t> for help.</a:t>
            </a:r>
            <a:endParaRPr sz="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51C75"/>
                </a:solidFill>
                <a:latin typeface="Roboto"/>
                <a:ea typeface="Roboto"/>
                <a:cs typeface="Roboto"/>
                <a:sym typeface="Roboto"/>
              </a:rPr>
              <a:t>Draft job descriptions on Hackpad. Twitter polls on </a:t>
            </a:r>
            <a:br>
              <a:rPr i="0" lang="en-GB" sz="2300" u="none" cap="none" strike="noStrike">
                <a:solidFill>
                  <a:srgbClr val="351C75"/>
                </a:solidFill>
                <a:latin typeface="Roboto"/>
                <a:ea typeface="Roboto"/>
                <a:cs typeface="Roboto"/>
                <a:sym typeface="Roboto"/>
              </a:rPr>
            </a:br>
            <a:r>
              <a:rPr i="0" lang="en-GB" sz="2300" u="none" cap="none" strike="noStrike">
                <a:solidFill>
                  <a:srgbClr val="351C75"/>
                </a:solidFill>
                <a:latin typeface="Roboto"/>
                <a:ea typeface="Roboto"/>
                <a:cs typeface="Roboto"/>
                <a:sym typeface="Roboto"/>
              </a:rPr>
              <a:t>job titles. Feedback on interview processes.</a:t>
            </a:r>
            <a:endParaRPr sz="500">
              <a:solidFill>
                <a:srgbClr val="351C75"/>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1" name="Shape 391"/>
        <p:cNvGrpSpPr/>
        <p:nvPr/>
      </p:nvGrpSpPr>
      <p:grpSpPr>
        <a:xfrm>
          <a:off x="0" y="0"/>
          <a:ext cx="0" cy="0"/>
          <a:chOff x="0" y="0"/>
          <a:chExt cx="0" cy="0"/>
        </a:xfrm>
      </p:grpSpPr>
      <p:sp>
        <p:nvSpPr>
          <p:cNvPr id="392" name="Google Shape;392;p74"/>
          <p:cNvSpPr txBox="1"/>
          <p:nvPr>
            <p:ph idx="1" type="body"/>
          </p:nvPr>
        </p:nvSpPr>
        <p:spPr>
          <a:xfrm>
            <a:off x="503376" y="4736700"/>
            <a:ext cx="15930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393" name="Google Shape;393;p74"/>
          <p:cNvSpPr txBox="1"/>
          <p:nvPr>
            <p:ph idx="2" type="body"/>
          </p:nvPr>
        </p:nvSpPr>
        <p:spPr>
          <a:xfrm>
            <a:off x="628939" y="1558300"/>
            <a:ext cx="78861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51C75"/>
                </a:solidFill>
                <a:latin typeface="Roboto"/>
                <a:ea typeface="Roboto"/>
                <a:cs typeface="Roboto"/>
                <a:sym typeface="Roboto"/>
              </a:rPr>
              <a:t>Ask the </a:t>
            </a:r>
            <a:r>
              <a:rPr lang="en-GB" sz="4500">
                <a:solidFill>
                  <a:srgbClr val="351C75"/>
                </a:solidFill>
                <a:latin typeface="Roboto"/>
                <a:ea typeface="Roboto"/>
                <a:cs typeface="Roboto"/>
                <a:sym typeface="Roboto"/>
              </a:rPr>
              <a:t>suppliers</a:t>
            </a:r>
            <a:r>
              <a:rPr i="0" lang="en-GB" sz="4500" u="none" cap="none" strike="noStrike">
                <a:solidFill>
                  <a:srgbClr val="351C75"/>
                </a:solidFill>
                <a:latin typeface="Roboto"/>
                <a:ea typeface="Roboto"/>
                <a:cs typeface="Roboto"/>
                <a:sym typeface="Roboto"/>
              </a:rPr>
              <a:t> for help.</a:t>
            </a:r>
            <a:endParaRPr sz="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51C75"/>
                </a:solidFill>
                <a:latin typeface="Roboto"/>
                <a:ea typeface="Roboto"/>
                <a:cs typeface="Roboto"/>
                <a:sym typeface="Roboto"/>
              </a:rPr>
              <a:t>Draft job descriptions on Hackpad. Twitter polls on </a:t>
            </a:r>
            <a:br>
              <a:rPr i="0" lang="en-GB" sz="2300" u="none" cap="none" strike="noStrike">
                <a:solidFill>
                  <a:srgbClr val="351C75"/>
                </a:solidFill>
                <a:latin typeface="Roboto"/>
                <a:ea typeface="Roboto"/>
                <a:cs typeface="Roboto"/>
                <a:sym typeface="Roboto"/>
              </a:rPr>
            </a:br>
            <a:r>
              <a:rPr i="0" lang="en-GB" sz="2300" u="none" cap="none" strike="noStrike">
                <a:solidFill>
                  <a:srgbClr val="351C75"/>
                </a:solidFill>
                <a:latin typeface="Roboto"/>
                <a:ea typeface="Roboto"/>
                <a:cs typeface="Roboto"/>
                <a:sym typeface="Roboto"/>
              </a:rPr>
              <a:t>job titles. Feedback on interview processes.</a:t>
            </a:r>
            <a:endParaRPr sz="500">
              <a:solidFill>
                <a:srgbClr val="351C75"/>
              </a:solidFill>
              <a:latin typeface="Roboto"/>
              <a:ea typeface="Roboto"/>
              <a:cs typeface="Roboto"/>
              <a:sym typeface="Roboto"/>
            </a:endParaRPr>
          </a:p>
        </p:txBody>
      </p:sp>
      <p:sp>
        <p:nvSpPr>
          <p:cNvPr id="394" name="Google Shape;394;p74"/>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8" name="Shape 398"/>
        <p:cNvGrpSpPr/>
        <p:nvPr/>
      </p:nvGrpSpPr>
      <p:grpSpPr>
        <a:xfrm>
          <a:off x="0" y="0"/>
          <a:ext cx="0" cy="0"/>
          <a:chOff x="0" y="0"/>
          <a:chExt cx="0" cy="0"/>
        </a:xfrm>
      </p:grpSpPr>
      <p:sp>
        <p:nvSpPr>
          <p:cNvPr id="399" name="Google Shape;399;p75"/>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00" name="Google Shape;400;p75"/>
          <p:cNvSpPr txBox="1"/>
          <p:nvPr>
            <p:ph idx="2" type="body"/>
          </p:nvPr>
        </p:nvSpPr>
        <p:spPr>
          <a:xfrm>
            <a:off x="1152289" y="1587800"/>
            <a:ext cx="68394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latin typeface="Roboto"/>
                <a:ea typeface="Roboto"/>
                <a:cs typeface="Roboto"/>
                <a:sym typeface="Roboto"/>
              </a:rPr>
              <a:t>Understand the applicant journey.</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lang="en-GB" sz="2300">
                <a:latin typeface="Roboto"/>
                <a:ea typeface="Roboto"/>
                <a:cs typeface="Roboto"/>
                <a:sym typeface="Roboto"/>
              </a:rPr>
              <a:t>Where do they look for jobs</a:t>
            </a:r>
            <a:r>
              <a:rPr i="0" lang="en-GB" sz="2300" u="none" cap="none" strike="noStrike">
                <a:solidFill>
                  <a:srgbClr val="323333"/>
                </a:solidFill>
                <a:latin typeface="Roboto"/>
                <a:ea typeface="Roboto"/>
                <a:cs typeface="Roboto"/>
                <a:sym typeface="Roboto"/>
              </a:rPr>
              <a:t>. </a:t>
            </a:r>
            <a:r>
              <a:rPr lang="en-GB" sz="2300">
                <a:latin typeface="Roboto"/>
                <a:ea typeface="Roboto"/>
                <a:cs typeface="Roboto"/>
                <a:sym typeface="Roboto"/>
              </a:rPr>
              <a:t>What are the blockers to them applying</a:t>
            </a:r>
            <a:r>
              <a:rPr i="0" lang="en-GB" sz="2300" u="none" cap="none" strike="noStrike">
                <a:solidFill>
                  <a:srgbClr val="323333"/>
                </a:solidFill>
                <a:latin typeface="Roboto"/>
                <a:ea typeface="Roboto"/>
                <a:cs typeface="Roboto"/>
                <a:sym typeface="Roboto"/>
              </a:rPr>
              <a:t>. </a:t>
            </a:r>
            <a:r>
              <a:rPr lang="en-GB" sz="2300">
                <a:latin typeface="Roboto"/>
                <a:ea typeface="Roboto"/>
                <a:cs typeface="Roboto"/>
                <a:sym typeface="Roboto"/>
              </a:rPr>
              <a:t>What are their expectations.</a:t>
            </a:r>
            <a:endParaRPr sz="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7" name="Shape 177"/>
        <p:cNvGrpSpPr/>
        <p:nvPr/>
      </p:nvGrpSpPr>
      <p:grpSpPr>
        <a:xfrm>
          <a:off x="0" y="0"/>
          <a:ext cx="0" cy="0"/>
          <a:chOff x="0" y="0"/>
          <a:chExt cx="0" cy="0"/>
        </a:xfrm>
      </p:grpSpPr>
      <p:sp>
        <p:nvSpPr>
          <p:cNvPr id="178" name="Google Shape;178;p40"/>
          <p:cNvSpPr txBox="1"/>
          <p:nvPr>
            <p:ph idx="3" type="body"/>
          </p:nvPr>
        </p:nvSpPr>
        <p:spPr>
          <a:xfrm>
            <a:off x="510950" y="2935100"/>
            <a:ext cx="8277300" cy="646800"/>
          </a:xfrm>
          <a:prstGeom prst="rect">
            <a:avLst/>
          </a:prstGeom>
        </p:spPr>
        <p:txBody>
          <a:bodyPr anchorCtr="0" anchor="b" bIns="19050" lIns="19050" spcFirstLastPara="1" rIns="19050" wrap="square" tIns="19050">
            <a:noAutofit/>
          </a:bodyPr>
          <a:lstStyle/>
          <a:p>
            <a:pPr indent="0" lvl="0" marL="0" rtl="0" algn="l">
              <a:spcBef>
                <a:spcPts val="0"/>
              </a:spcBef>
              <a:spcAft>
                <a:spcPts val="0"/>
              </a:spcAft>
              <a:buNone/>
            </a:pPr>
            <a:r>
              <a:t/>
            </a:r>
            <a:endParaRPr sz="3600"/>
          </a:p>
        </p:txBody>
      </p:sp>
      <p:pic>
        <p:nvPicPr>
          <p:cNvPr id="179" name="Google Shape;179;p40"/>
          <p:cNvPicPr preferRelativeResize="0"/>
          <p:nvPr/>
        </p:nvPicPr>
        <p:blipFill>
          <a:blip r:embed="rId3">
            <a:alphaModFix/>
          </a:blip>
          <a:stretch>
            <a:fillRect/>
          </a:stretch>
        </p:blipFill>
        <p:spPr>
          <a:xfrm>
            <a:off x="-12" y="0"/>
            <a:ext cx="914402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4" name="Shape 404"/>
        <p:cNvGrpSpPr/>
        <p:nvPr/>
      </p:nvGrpSpPr>
      <p:grpSpPr>
        <a:xfrm>
          <a:off x="0" y="0"/>
          <a:ext cx="0" cy="0"/>
          <a:chOff x="0" y="0"/>
          <a:chExt cx="0" cy="0"/>
        </a:xfrm>
      </p:grpSpPr>
      <p:sp>
        <p:nvSpPr>
          <p:cNvPr id="405" name="Google Shape;405;p76"/>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06" name="Google Shape;406;p76"/>
          <p:cNvSpPr txBox="1"/>
          <p:nvPr>
            <p:ph idx="2" type="body"/>
          </p:nvPr>
        </p:nvSpPr>
        <p:spPr>
          <a:xfrm>
            <a:off x="1152289" y="1438275"/>
            <a:ext cx="68394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latin typeface="Roboto"/>
                <a:ea typeface="Roboto"/>
                <a:cs typeface="Roboto"/>
                <a:sym typeface="Roboto"/>
              </a:rPr>
              <a:t>Use consistent</a:t>
            </a:r>
            <a:r>
              <a:rPr i="0" lang="en-GB" sz="4500" u="none" cap="none" strike="noStrike">
                <a:solidFill>
                  <a:srgbClr val="323333"/>
                </a:solidFill>
                <a:latin typeface="Roboto"/>
                <a:ea typeface="Roboto"/>
                <a:cs typeface="Roboto"/>
                <a:sym typeface="Roboto"/>
              </a:rPr>
              <a:t> job titles.</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Don’t get cute. Don’t be clever. </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Do be clear. Do be honest.</a:t>
            </a:r>
            <a:endParaRPr sz="5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0" name="Shape 410"/>
        <p:cNvGrpSpPr/>
        <p:nvPr/>
      </p:nvGrpSpPr>
      <p:grpSpPr>
        <a:xfrm>
          <a:off x="0" y="0"/>
          <a:ext cx="0" cy="0"/>
          <a:chOff x="0" y="0"/>
          <a:chExt cx="0" cy="0"/>
        </a:xfrm>
      </p:grpSpPr>
      <p:sp>
        <p:nvSpPr>
          <p:cNvPr id="411" name="Google Shape;411;p77"/>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12" name="Google Shape;412;p77"/>
          <p:cNvSpPr txBox="1"/>
          <p:nvPr>
            <p:ph idx="2" type="body"/>
          </p:nvPr>
        </p:nvSpPr>
        <p:spPr>
          <a:xfrm>
            <a:off x="808344" y="1584000"/>
            <a:ext cx="75273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23333"/>
                </a:solidFill>
                <a:latin typeface="Roboto"/>
                <a:ea typeface="Roboto"/>
                <a:cs typeface="Roboto"/>
                <a:sym typeface="Roboto"/>
              </a:rPr>
              <a:t>Write real job descriptions.</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Get people doing the jobs to help. It is OK to be </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aspirational but don’t ask for the world. </a:t>
            </a:r>
            <a:endParaRPr sz="5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6" name="Shape 416"/>
        <p:cNvGrpSpPr/>
        <p:nvPr/>
      </p:nvGrpSpPr>
      <p:grpSpPr>
        <a:xfrm>
          <a:off x="0" y="0"/>
          <a:ext cx="0" cy="0"/>
          <a:chOff x="0" y="0"/>
          <a:chExt cx="0" cy="0"/>
        </a:xfrm>
      </p:grpSpPr>
      <p:sp>
        <p:nvSpPr>
          <p:cNvPr id="417" name="Google Shape;417;p78"/>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18" name="Google Shape;418;p78"/>
          <p:cNvSpPr txBox="1"/>
          <p:nvPr>
            <p:ph idx="2" type="body"/>
          </p:nvPr>
        </p:nvSpPr>
        <p:spPr>
          <a:xfrm>
            <a:off x="808344" y="2005025"/>
            <a:ext cx="75273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latin typeface="Roboto"/>
                <a:ea typeface="Roboto"/>
                <a:cs typeface="Roboto"/>
                <a:sym typeface="Roboto"/>
              </a:rPr>
              <a:t>Test those job descriptions</a:t>
            </a:r>
            <a:br>
              <a:rPr lang="en-GB" sz="4500">
                <a:latin typeface="Roboto"/>
                <a:ea typeface="Roboto"/>
                <a:cs typeface="Roboto"/>
                <a:sym typeface="Roboto"/>
              </a:rPr>
            </a:br>
            <a:r>
              <a:rPr lang="en-GB" sz="2300">
                <a:latin typeface="Roboto"/>
                <a:ea typeface="Roboto"/>
                <a:cs typeface="Roboto"/>
                <a:sym typeface="Roboto"/>
              </a:rPr>
              <a:t>Gender decoder. Hemingway app. A/B test. Use free job boards, social media and mailing lists and track which work best.</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t/>
            </a:r>
            <a:endParaRPr sz="2300">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br>
              <a:rPr lang="en-GB" sz="4500">
                <a:latin typeface="Roboto"/>
                <a:ea typeface="Roboto"/>
                <a:cs typeface="Roboto"/>
                <a:sym typeface="Roboto"/>
              </a:rPr>
            </a:b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t/>
            </a:r>
            <a:endParaRPr sz="500">
              <a:solidFill>
                <a:srgbClr val="840F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2" name="Shape 422"/>
        <p:cNvGrpSpPr/>
        <p:nvPr/>
      </p:nvGrpSpPr>
      <p:grpSpPr>
        <a:xfrm>
          <a:off x="0" y="0"/>
          <a:ext cx="0" cy="0"/>
          <a:chOff x="0" y="0"/>
          <a:chExt cx="0" cy="0"/>
        </a:xfrm>
      </p:grpSpPr>
      <p:sp>
        <p:nvSpPr>
          <p:cNvPr id="423" name="Google Shape;423;p79"/>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24" name="Google Shape;424;p79"/>
          <p:cNvSpPr txBox="1"/>
          <p:nvPr>
            <p:ph idx="2" type="body"/>
          </p:nvPr>
        </p:nvSpPr>
        <p:spPr>
          <a:xfrm>
            <a:off x="977856" y="1532575"/>
            <a:ext cx="71883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23333"/>
                </a:solidFill>
                <a:latin typeface="Roboto"/>
                <a:ea typeface="Roboto"/>
                <a:cs typeface="Roboto"/>
                <a:sym typeface="Roboto"/>
              </a:rPr>
              <a:t>Make the case for joining.</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Job descriptions are not enough. Write blogposts, </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speak at meetups, sponsor unconferences.</a:t>
            </a:r>
            <a:endParaRPr sz="5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8" name="Shape 428"/>
        <p:cNvGrpSpPr/>
        <p:nvPr/>
      </p:nvGrpSpPr>
      <p:grpSpPr>
        <a:xfrm>
          <a:off x="0" y="0"/>
          <a:ext cx="0" cy="0"/>
          <a:chOff x="0" y="0"/>
          <a:chExt cx="0" cy="0"/>
        </a:xfrm>
      </p:grpSpPr>
      <p:pic>
        <p:nvPicPr>
          <p:cNvPr id="429" name="Google Shape;429;p80"/>
          <p:cNvPicPr preferRelativeResize="0"/>
          <p:nvPr/>
        </p:nvPicPr>
        <p:blipFill>
          <a:blip r:embed="rId3">
            <a:alphaModFix/>
          </a:blip>
          <a:stretch>
            <a:fillRect/>
          </a:stretch>
        </p:blipFill>
        <p:spPr>
          <a:xfrm>
            <a:off x="516850" y="422525"/>
            <a:ext cx="8110284" cy="4298451"/>
          </a:xfrm>
          <a:prstGeom prst="rect">
            <a:avLst/>
          </a:prstGeom>
          <a:noFill/>
          <a:ln>
            <a:noFill/>
          </a:ln>
        </p:spPr>
      </p:pic>
      <p:sp>
        <p:nvSpPr>
          <p:cNvPr id="430" name="Google Shape;430;p80"/>
          <p:cNvSpPr txBox="1"/>
          <p:nvPr>
            <p:ph idx="1" type="body"/>
          </p:nvPr>
        </p:nvSpPr>
        <p:spPr>
          <a:xfrm>
            <a:off x="3864274" y="2681575"/>
            <a:ext cx="14850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lang="en-GB" sz="1900" u="none" cap="none" strike="noStrike">
                <a:solidFill>
                  <a:srgbClr val="000000"/>
                </a:solidFill>
                <a:latin typeface="Roboto"/>
                <a:ea typeface="Roboto"/>
                <a:cs typeface="Roboto"/>
                <a:sym typeface="Roboto"/>
              </a:rPr>
              <a:t>@</a:t>
            </a:r>
            <a:r>
              <a:rPr lang="en-GB" sz="1900">
                <a:solidFill>
                  <a:srgbClr val="000000"/>
                </a:solidFill>
                <a:latin typeface="Roboto"/>
                <a:ea typeface="Roboto"/>
                <a:cs typeface="Roboto"/>
                <a:sym typeface="Roboto"/>
              </a:rPr>
              <a:t>missgeeky</a:t>
            </a:r>
            <a:endParaRPr sz="500">
              <a:solidFill>
                <a:srgbClr val="0000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4" name="Shape 434"/>
        <p:cNvGrpSpPr/>
        <p:nvPr/>
      </p:nvGrpSpPr>
      <p:grpSpPr>
        <a:xfrm>
          <a:off x="0" y="0"/>
          <a:ext cx="0" cy="0"/>
          <a:chOff x="0" y="0"/>
          <a:chExt cx="0" cy="0"/>
        </a:xfrm>
      </p:grpSpPr>
      <p:sp>
        <p:nvSpPr>
          <p:cNvPr id="435" name="Google Shape;435;p81"/>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36" name="Google Shape;436;p81"/>
          <p:cNvSpPr txBox="1"/>
          <p:nvPr>
            <p:ph idx="2" type="body"/>
          </p:nvPr>
        </p:nvSpPr>
        <p:spPr>
          <a:xfrm>
            <a:off x="763639" y="1532575"/>
            <a:ext cx="7616700" cy="1752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23333"/>
                </a:solidFill>
                <a:latin typeface="Roboto"/>
                <a:ea typeface="Roboto"/>
                <a:cs typeface="Roboto"/>
                <a:sym typeface="Roboto"/>
              </a:rPr>
              <a:t>Play to your strengths.</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If you can’t compete on salary talk about other benefits.</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Not the foosball or the game nights. </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The challenge. The mission. The team. </a:t>
            </a:r>
            <a:endParaRPr sz="5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0" name="Shape 440"/>
        <p:cNvGrpSpPr/>
        <p:nvPr/>
      </p:nvGrpSpPr>
      <p:grpSpPr>
        <a:xfrm>
          <a:off x="0" y="0"/>
          <a:ext cx="0" cy="0"/>
          <a:chOff x="0" y="0"/>
          <a:chExt cx="0" cy="0"/>
        </a:xfrm>
      </p:grpSpPr>
      <p:sp>
        <p:nvSpPr>
          <p:cNvPr id="441" name="Google Shape;441;p82"/>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42" name="Google Shape;442;p82"/>
          <p:cNvSpPr txBox="1"/>
          <p:nvPr>
            <p:ph idx="2" type="body"/>
          </p:nvPr>
        </p:nvSpPr>
        <p:spPr>
          <a:xfrm>
            <a:off x="704333" y="1695450"/>
            <a:ext cx="7744800" cy="1752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latin typeface="Roboto"/>
                <a:ea typeface="Roboto"/>
                <a:cs typeface="Roboto"/>
                <a:sym typeface="Roboto"/>
              </a:rPr>
              <a:t>Better a hole than an a$$hole </a:t>
            </a:r>
            <a:endParaRPr sz="4500">
              <a:latin typeface="Roboto"/>
              <a:ea typeface="Roboto"/>
              <a:cs typeface="Roboto"/>
              <a:sym typeface="Roboto"/>
            </a:endParaRPr>
          </a:p>
          <a:p>
            <a:pPr indent="0" lvl="0" marL="0" marR="0" rtl="0" algn="l">
              <a:lnSpc>
                <a:spcPct val="100000"/>
              </a:lnSpc>
              <a:spcBef>
                <a:spcPts val="0"/>
              </a:spcBef>
              <a:spcAft>
                <a:spcPts val="0"/>
              </a:spcAft>
              <a:buClr>
                <a:srgbClr val="323333"/>
              </a:buClr>
              <a:buSzPts val="4500"/>
              <a:buFont typeface="Helvetica Neue"/>
              <a:buNone/>
            </a:pPr>
            <a:r>
              <a:rPr i="0" lang="en-GB" sz="2300" u="none" cap="none" strike="noStrike">
                <a:solidFill>
                  <a:srgbClr val="323333"/>
                </a:solidFill>
                <a:latin typeface="Roboto"/>
                <a:ea typeface="Roboto"/>
                <a:cs typeface="Roboto"/>
                <a:sym typeface="Roboto"/>
              </a:rPr>
              <a:t>Be willing to wait.</a:t>
            </a:r>
            <a:endParaRPr sz="23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There is often pressure to fill a vacancy. Waiting for the</a:t>
            </a:r>
            <a:br>
              <a:rPr i="0" lang="en-GB" sz="2300" u="none" cap="none" strike="noStrike">
                <a:solidFill>
                  <a:srgbClr val="323333"/>
                </a:solidFill>
                <a:latin typeface="Roboto"/>
                <a:ea typeface="Roboto"/>
                <a:cs typeface="Roboto"/>
                <a:sym typeface="Roboto"/>
              </a:rPr>
            </a:br>
            <a:r>
              <a:rPr i="0" lang="en-GB" sz="2300" u="none" cap="none" strike="noStrike">
                <a:solidFill>
                  <a:srgbClr val="323333"/>
                </a:solidFill>
                <a:latin typeface="Roboto"/>
                <a:ea typeface="Roboto"/>
                <a:cs typeface="Roboto"/>
                <a:sym typeface="Roboto"/>
              </a:rPr>
              <a:t>right candidate rather than the available candidate saves</a:t>
            </a:r>
            <a:r>
              <a:rPr lang="en-GB" sz="2300">
                <a:latin typeface="Roboto"/>
                <a:ea typeface="Roboto"/>
                <a:cs typeface="Roboto"/>
                <a:sym typeface="Roboto"/>
              </a:rPr>
              <a:t> </a:t>
            </a:r>
            <a:r>
              <a:rPr i="0" lang="en-GB" sz="2300" u="none" cap="none" strike="noStrike">
                <a:solidFill>
                  <a:srgbClr val="323333"/>
                </a:solidFill>
                <a:latin typeface="Roboto"/>
                <a:ea typeface="Roboto"/>
                <a:cs typeface="Roboto"/>
                <a:sym typeface="Roboto"/>
              </a:rPr>
              <a:t>time in the long run. </a:t>
            </a:r>
            <a:endParaRPr sz="5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6" name="Shape 446"/>
        <p:cNvGrpSpPr/>
        <p:nvPr/>
      </p:nvGrpSpPr>
      <p:grpSpPr>
        <a:xfrm>
          <a:off x="0" y="0"/>
          <a:ext cx="0" cy="0"/>
          <a:chOff x="0" y="0"/>
          <a:chExt cx="0" cy="0"/>
        </a:xfrm>
      </p:grpSpPr>
      <p:sp>
        <p:nvSpPr>
          <p:cNvPr id="447" name="Google Shape;447;p83"/>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pic>
        <p:nvPicPr>
          <p:cNvPr id="448" name="Google Shape;448;p83"/>
          <p:cNvPicPr preferRelativeResize="0"/>
          <p:nvPr/>
        </p:nvPicPr>
        <p:blipFill>
          <a:blip r:embed="rId3">
            <a:alphaModFix/>
          </a:blip>
          <a:stretch>
            <a:fillRect/>
          </a:stretch>
        </p:blipFill>
        <p:spPr>
          <a:xfrm>
            <a:off x="-40575" y="-605075"/>
            <a:ext cx="9225126" cy="5268399"/>
          </a:xfrm>
          <a:prstGeom prst="rect">
            <a:avLst/>
          </a:prstGeom>
          <a:noFill/>
          <a:ln>
            <a:noFill/>
          </a:ln>
        </p:spPr>
      </p:pic>
      <p:sp>
        <p:nvSpPr>
          <p:cNvPr id="449" name="Google Shape;449;p83"/>
          <p:cNvSpPr/>
          <p:nvPr/>
        </p:nvSpPr>
        <p:spPr>
          <a:xfrm>
            <a:off x="1483150" y="2266950"/>
            <a:ext cx="6760200" cy="1128000"/>
          </a:xfrm>
          <a:prstGeom prst="rect">
            <a:avLst/>
          </a:prstGeom>
          <a:solidFill>
            <a:srgbClr val="000000">
              <a:alpha val="74510"/>
            </a:srgbClr>
          </a:solidFill>
          <a:ln>
            <a:noFill/>
          </a:ln>
          <a:effectLst>
            <a:outerShdw blurRad="368300" rotWithShape="0" dir="6717620" dist="323229">
              <a:srgbClr val="000000">
                <a:alpha val="49800"/>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Helvetica Neue"/>
              <a:buNone/>
            </a:pPr>
            <a:r>
              <a:rPr b="1" lang="en-GB" sz="3800">
                <a:solidFill>
                  <a:srgbClr val="FFFFFF"/>
                </a:solidFill>
                <a:latin typeface="Roboto"/>
                <a:ea typeface="Roboto"/>
                <a:cs typeface="Roboto"/>
                <a:sym typeface="Roboto"/>
              </a:rPr>
              <a:t>..but once you find the right person you have to move fast.</a:t>
            </a:r>
            <a:endParaRPr sz="5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3" name="Shape 453"/>
        <p:cNvGrpSpPr/>
        <p:nvPr/>
      </p:nvGrpSpPr>
      <p:grpSpPr>
        <a:xfrm>
          <a:off x="0" y="0"/>
          <a:ext cx="0" cy="0"/>
          <a:chOff x="0" y="0"/>
          <a:chExt cx="0" cy="0"/>
        </a:xfrm>
      </p:grpSpPr>
      <p:sp>
        <p:nvSpPr>
          <p:cNvPr id="454" name="Google Shape;454;p84"/>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pic>
        <p:nvPicPr>
          <p:cNvPr id="455" name="Google Shape;455;p84"/>
          <p:cNvPicPr preferRelativeResize="0"/>
          <p:nvPr/>
        </p:nvPicPr>
        <p:blipFill>
          <a:blip r:embed="rId3">
            <a:alphaModFix/>
          </a:blip>
          <a:stretch>
            <a:fillRect/>
          </a:stretch>
        </p:blipFill>
        <p:spPr>
          <a:xfrm>
            <a:off x="-166600" y="0"/>
            <a:ext cx="9477125" cy="4684276"/>
          </a:xfrm>
          <a:prstGeom prst="rect">
            <a:avLst/>
          </a:prstGeom>
          <a:noFill/>
          <a:ln>
            <a:noFill/>
          </a:ln>
        </p:spPr>
      </p:pic>
      <p:sp>
        <p:nvSpPr>
          <p:cNvPr id="456" name="Google Shape;456;p84"/>
          <p:cNvSpPr/>
          <p:nvPr/>
        </p:nvSpPr>
        <p:spPr>
          <a:xfrm>
            <a:off x="999175" y="2266950"/>
            <a:ext cx="7550700" cy="609600"/>
          </a:xfrm>
          <a:prstGeom prst="rect">
            <a:avLst/>
          </a:prstGeom>
          <a:solidFill>
            <a:srgbClr val="000000">
              <a:alpha val="74510"/>
            </a:srgbClr>
          </a:solidFill>
          <a:ln>
            <a:noFill/>
          </a:ln>
          <a:effectLst>
            <a:outerShdw blurRad="368300" rotWithShape="0" dir="6717620" dist="323229">
              <a:srgbClr val="000000">
                <a:alpha val="49800"/>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Helvetica Neue"/>
              <a:buNone/>
            </a:pPr>
            <a:r>
              <a:rPr b="1" lang="en-GB" sz="3800">
                <a:solidFill>
                  <a:srgbClr val="FFFFFF"/>
                </a:solidFill>
                <a:latin typeface="Roboto"/>
                <a:ea typeface="Roboto"/>
                <a:cs typeface="Roboto"/>
                <a:sym typeface="Roboto"/>
              </a:rPr>
              <a:t>If you post it they will (not) come</a:t>
            </a:r>
            <a:endParaRPr sz="5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0" name="Shape 460"/>
        <p:cNvGrpSpPr/>
        <p:nvPr/>
      </p:nvGrpSpPr>
      <p:grpSpPr>
        <a:xfrm>
          <a:off x="0" y="0"/>
          <a:ext cx="0" cy="0"/>
          <a:chOff x="0" y="0"/>
          <a:chExt cx="0" cy="0"/>
        </a:xfrm>
      </p:grpSpPr>
      <p:sp>
        <p:nvSpPr>
          <p:cNvPr id="461" name="Google Shape;461;p85"/>
          <p:cNvSpPr txBox="1"/>
          <p:nvPr>
            <p:ph type="title"/>
          </p:nvPr>
        </p:nvSpPr>
        <p:spPr>
          <a:xfrm>
            <a:off x="978044" y="1546430"/>
            <a:ext cx="7358100" cy="17412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FFFFFF"/>
              </a:buClr>
              <a:buSzPts val="6100"/>
              <a:buFont typeface="Carme"/>
              <a:buNone/>
            </a:pPr>
            <a:r>
              <a:rPr b="1" i="0" lang="en-GB" sz="6100" u="none" cap="none" strike="noStrike">
                <a:latin typeface="Roboto"/>
                <a:ea typeface="Roboto"/>
                <a:cs typeface="Roboto"/>
                <a:sym typeface="Roboto"/>
              </a:rPr>
              <a:t>The public service internet </a:t>
            </a:r>
            <a:endParaRPr b="1" sz="900">
              <a:latin typeface="Roboto"/>
              <a:ea typeface="Roboto"/>
              <a:cs typeface="Roboto"/>
              <a:sym typeface="Roboto"/>
            </a:endParaRPr>
          </a:p>
        </p:txBody>
      </p:sp>
      <p:sp>
        <p:nvSpPr>
          <p:cNvPr id="462" name="Google Shape;462;p85"/>
          <p:cNvSpPr txBox="1"/>
          <p:nvPr/>
        </p:nvSpPr>
        <p:spPr>
          <a:xfrm rot="-451850">
            <a:off x="2083964" y="3685886"/>
            <a:ext cx="5500545" cy="8082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5"/>
          <p:cNvSpPr txBox="1"/>
          <p:nvPr/>
        </p:nvSpPr>
        <p:spPr>
          <a:xfrm rot="-290654">
            <a:off x="3779982" y="1845340"/>
            <a:ext cx="6110326" cy="79392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840F00"/>
                </a:solidFill>
                <a:latin typeface="Courier New"/>
                <a:ea typeface="Courier New"/>
                <a:cs typeface="Courier New"/>
                <a:sym typeface="Courier New"/>
              </a:rPr>
              <a:t>jobs newsletter</a:t>
            </a:r>
            <a:endParaRPr b="1" sz="6000">
              <a:solidFill>
                <a:srgbClr val="840F00"/>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Google Shape;184;p41"/>
          <p:cNvSpPr txBox="1"/>
          <p:nvPr>
            <p:ph type="title"/>
          </p:nvPr>
        </p:nvSpPr>
        <p:spPr>
          <a:xfrm>
            <a:off x="760275" y="664475"/>
            <a:ext cx="8020500" cy="3541500"/>
          </a:xfrm>
          <a:prstGeom prst="rect">
            <a:avLst/>
          </a:prstGeom>
        </p:spPr>
        <p:txBody>
          <a:bodyPr anchorCtr="0" anchor="t" bIns="91425" lIns="91425" spcFirstLastPara="1" rIns="91425" wrap="square" tIns="91425">
            <a:noAutofit/>
          </a:bodyPr>
          <a:lstStyle/>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Hypothesis </a:t>
            </a:r>
            <a:endParaRPr>
              <a:solidFill>
                <a:srgbClr val="000000"/>
              </a:solidFill>
              <a:latin typeface="Roboto"/>
              <a:ea typeface="Roboto"/>
              <a:cs typeface="Roboto"/>
              <a:sym typeface="Roboto"/>
            </a:endParaRPr>
          </a:p>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Symptoms</a:t>
            </a:r>
            <a:endParaRPr>
              <a:solidFill>
                <a:srgbClr val="000000"/>
              </a:solidFill>
              <a:latin typeface="Roboto"/>
              <a:ea typeface="Roboto"/>
              <a:cs typeface="Roboto"/>
              <a:sym typeface="Roboto"/>
            </a:endParaRPr>
          </a:p>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Treatment</a:t>
            </a:r>
            <a:endParaRPr>
              <a:solidFill>
                <a:srgbClr val="000000"/>
              </a:solidFill>
              <a:latin typeface="Roboto"/>
              <a:ea typeface="Roboto"/>
              <a:cs typeface="Roboto"/>
              <a:sym typeface="Roboto"/>
            </a:endParaRPr>
          </a:p>
          <a:p>
            <a:pPr indent="-457200" lvl="0" marL="457200" rtl="0" algn="l">
              <a:spcBef>
                <a:spcPts val="2400"/>
              </a:spcBef>
              <a:spcAft>
                <a:spcPts val="1000"/>
              </a:spcAft>
              <a:buClr>
                <a:srgbClr val="000000"/>
              </a:buClr>
              <a:buSzPts val="3600"/>
              <a:buFont typeface="Roboto"/>
              <a:buAutoNum type="arabicPeriod"/>
            </a:pPr>
            <a:r>
              <a:rPr lang="en-GB">
                <a:solidFill>
                  <a:srgbClr val="000000"/>
                </a:solidFill>
                <a:latin typeface="Roboto"/>
                <a:ea typeface="Roboto"/>
                <a:cs typeface="Roboto"/>
                <a:sym typeface="Roboto"/>
              </a:rPr>
              <a:t>Follow-up</a:t>
            </a:r>
            <a:endParaRPr>
              <a:solidFill>
                <a:srgbClr val="0000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7" name="Shape 467"/>
        <p:cNvGrpSpPr/>
        <p:nvPr/>
      </p:nvGrpSpPr>
      <p:grpSpPr>
        <a:xfrm>
          <a:off x="0" y="0"/>
          <a:ext cx="0" cy="0"/>
          <a:chOff x="0" y="0"/>
          <a:chExt cx="0" cy="0"/>
        </a:xfrm>
      </p:grpSpPr>
      <p:sp>
        <p:nvSpPr>
          <p:cNvPr id="468" name="Google Shape;468;p86"/>
          <p:cNvSpPr txBox="1"/>
          <p:nvPr>
            <p:ph idx="1" type="body"/>
          </p:nvPr>
        </p:nvSpPr>
        <p:spPr>
          <a:xfrm>
            <a:off x="503373" y="4736692"/>
            <a:ext cx="10257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@jukesie</a:t>
            </a:r>
            <a:endParaRPr sz="500"/>
          </a:p>
        </p:txBody>
      </p:sp>
      <p:sp>
        <p:nvSpPr>
          <p:cNvPr id="469" name="Google Shape;469;p86"/>
          <p:cNvSpPr txBox="1"/>
          <p:nvPr>
            <p:ph idx="2" type="body"/>
          </p:nvPr>
        </p:nvSpPr>
        <p:spPr>
          <a:xfrm>
            <a:off x="308846" y="1695450"/>
            <a:ext cx="8235900" cy="1752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i="0" lang="en-GB" sz="4500" u="none" cap="none" strike="noStrike">
                <a:solidFill>
                  <a:srgbClr val="323333"/>
                </a:solidFill>
                <a:latin typeface="Roboto"/>
                <a:ea typeface="Roboto"/>
                <a:cs typeface="Roboto"/>
                <a:sym typeface="Roboto"/>
              </a:rPr>
              <a:t>Take interviews seriously.</a:t>
            </a:r>
            <a:endParaRPr sz="500">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i="0" lang="en-GB" sz="2300" u="none" cap="none" strike="noStrike">
                <a:solidFill>
                  <a:srgbClr val="323333"/>
                </a:solidFill>
                <a:latin typeface="Roboto"/>
                <a:ea typeface="Roboto"/>
                <a:cs typeface="Roboto"/>
                <a:sym typeface="Roboto"/>
              </a:rPr>
              <a:t>Use consistent questions. Never interview alone. Agree with other interviewer what you are looking for in a successful</a:t>
            </a:r>
            <a:r>
              <a:rPr lang="en-GB" sz="2300">
                <a:latin typeface="Roboto"/>
                <a:ea typeface="Roboto"/>
                <a:cs typeface="Roboto"/>
                <a:sym typeface="Roboto"/>
              </a:rPr>
              <a:t> </a:t>
            </a:r>
            <a:r>
              <a:rPr i="0" lang="en-GB" sz="2300" u="none" cap="none" strike="noStrike">
                <a:solidFill>
                  <a:srgbClr val="323333"/>
                </a:solidFill>
                <a:latin typeface="Roboto"/>
                <a:ea typeface="Roboto"/>
                <a:cs typeface="Roboto"/>
                <a:sym typeface="Roboto"/>
              </a:rPr>
              <a:t>candidate. Specialist interviewers for specialist roles.</a:t>
            </a:r>
            <a:endParaRPr sz="5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3" name="Shape 473"/>
        <p:cNvGrpSpPr/>
        <p:nvPr/>
      </p:nvGrpSpPr>
      <p:grpSpPr>
        <a:xfrm>
          <a:off x="0" y="0"/>
          <a:ext cx="0" cy="0"/>
          <a:chOff x="0" y="0"/>
          <a:chExt cx="0" cy="0"/>
        </a:xfrm>
      </p:grpSpPr>
      <p:sp>
        <p:nvSpPr>
          <p:cNvPr id="474" name="Google Shape;474;p87"/>
          <p:cNvSpPr txBox="1"/>
          <p:nvPr>
            <p:ph idx="1" type="body"/>
          </p:nvPr>
        </p:nvSpPr>
        <p:spPr>
          <a:xfrm>
            <a:off x="503375" y="4736700"/>
            <a:ext cx="14499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lang="en-GB" u="none"/>
              <a:t>@jennyvass</a:t>
            </a:r>
            <a:endParaRPr sz="500"/>
          </a:p>
        </p:txBody>
      </p:sp>
      <p:sp>
        <p:nvSpPr>
          <p:cNvPr id="475" name="Google Shape;475;p87"/>
          <p:cNvSpPr txBox="1"/>
          <p:nvPr>
            <p:ph idx="2" type="body"/>
          </p:nvPr>
        </p:nvSpPr>
        <p:spPr>
          <a:xfrm>
            <a:off x="977856" y="1532575"/>
            <a:ext cx="71883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solidFill>
                  <a:srgbClr val="351C75"/>
                </a:solidFill>
                <a:latin typeface="Roboto"/>
                <a:ea typeface="Roboto"/>
                <a:cs typeface="Roboto"/>
                <a:sym typeface="Roboto"/>
              </a:rPr>
              <a:t>Publish</a:t>
            </a:r>
            <a:endParaRPr sz="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lang="en-GB" sz="2300">
                <a:solidFill>
                  <a:srgbClr val="351C75"/>
                </a:solidFill>
                <a:latin typeface="Roboto"/>
                <a:ea typeface="Roboto"/>
                <a:cs typeface="Roboto"/>
                <a:sym typeface="Roboto"/>
              </a:rPr>
              <a:t>Your diversity stats, your ethics, the stages of your application process. Make it open. </a:t>
            </a:r>
            <a:endParaRPr sz="500">
              <a:solidFill>
                <a:srgbClr val="351C75"/>
              </a:solidFill>
              <a:latin typeface="Roboto"/>
              <a:ea typeface="Roboto"/>
              <a:cs typeface="Roboto"/>
              <a:sym typeface="Roboto"/>
            </a:endParaRPr>
          </a:p>
        </p:txBody>
      </p:sp>
      <p:sp>
        <p:nvSpPr>
          <p:cNvPr id="476" name="Google Shape;476;p87"/>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0" name="Shape 480"/>
        <p:cNvGrpSpPr/>
        <p:nvPr/>
      </p:nvGrpSpPr>
      <p:grpSpPr>
        <a:xfrm>
          <a:off x="0" y="0"/>
          <a:ext cx="0" cy="0"/>
          <a:chOff x="0" y="0"/>
          <a:chExt cx="0" cy="0"/>
        </a:xfrm>
      </p:grpSpPr>
      <p:sp>
        <p:nvSpPr>
          <p:cNvPr id="481" name="Google Shape;481;p88"/>
          <p:cNvSpPr txBox="1"/>
          <p:nvPr>
            <p:ph idx="1" type="body"/>
          </p:nvPr>
        </p:nvSpPr>
        <p:spPr>
          <a:xfrm>
            <a:off x="503376" y="4736700"/>
            <a:ext cx="14109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
        <p:nvSpPr>
          <p:cNvPr id="482" name="Google Shape;482;p88"/>
          <p:cNvSpPr txBox="1"/>
          <p:nvPr>
            <p:ph idx="2" type="body"/>
          </p:nvPr>
        </p:nvSpPr>
        <p:spPr>
          <a:xfrm>
            <a:off x="308846" y="1695450"/>
            <a:ext cx="8235900" cy="1752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solidFill>
                  <a:srgbClr val="351C75"/>
                </a:solidFill>
                <a:latin typeface="Roboto"/>
                <a:ea typeface="Roboto"/>
                <a:cs typeface="Roboto"/>
                <a:sym typeface="Roboto"/>
              </a:rPr>
              <a:t>Think about barriers.</a:t>
            </a:r>
            <a:endParaRPr sz="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lang="en-GB" sz="2300">
                <a:solidFill>
                  <a:srgbClr val="351C75"/>
                </a:solidFill>
                <a:latin typeface="Roboto"/>
                <a:ea typeface="Roboto"/>
                <a:cs typeface="Roboto"/>
                <a:sym typeface="Roboto"/>
              </a:rPr>
              <a:t>If you’re serious about building a good, diverse team, consider what their barriers may be. </a:t>
            </a:r>
            <a:endParaRPr sz="500">
              <a:solidFill>
                <a:srgbClr val="351C75"/>
              </a:solidFill>
              <a:latin typeface="Roboto"/>
              <a:ea typeface="Roboto"/>
              <a:cs typeface="Roboto"/>
              <a:sym typeface="Roboto"/>
            </a:endParaRPr>
          </a:p>
        </p:txBody>
      </p:sp>
      <p:sp>
        <p:nvSpPr>
          <p:cNvPr id="483" name="Google Shape;483;p88"/>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7" name="Shape 487"/>
        <p:cNvGrpSpPr/>
        <p:nvPr/>
      </p:nvGrpSpPr>
      <p:grpSpPr>
        <a:xfrm>
          <a:off x="0" y="0"/>
          <a:ext cx="0" cy="0"/>
          <a:chOff x="0" y="0"/>
          <a:chExt cx="0" cy="0"/>
        </a:xfrm>
      </p:grpSpPr>
      <p:sp>
        <p:nvSpPr>
          <p:cNvPr id="488" name="Google Shape;488;p89"/>
          <p:cNvSpPr txBox="1"/>
          <p:nvPr>
            <p:ph idx="1" type="body"/>
          </p:nvPr>
        </p:nvSpPr>
        <p:spPr>
          <a:xfrm>
            <a:off x="503376" y="4736700"/>
            <a:ext cx="1541100" cy="324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lang="en-GB" u="none"/>
              <a:t>@jennyvass</a:t>
            </a:r>
            <a:endParaRPr sz="500"/>
          </a:p>
        </p:txBody>
      </p:sp>
      <p:sp>
        <p:nvSpPr>
          <p:cNvPr id="489" name="Google Shape;489;p89"/>
          <p:cNvSpPr txBox="1"/>
          <p:nvPr>
            <p:ph idx="2" type="body"/>
          </p:nvPr>
        </p:nvSpPr>
        <p:spPr>
          <a:xfrm>
            <a:off x="704333" y="1695450"/>
            <a:ext cx="7744800" cy="1752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323333"/>
              </a:buClr>
              <a:buSzPts val="4500"/>
              <a:buFont typeface="Helvetica Neue"/>
              <a:buNone/>
            </a:pPr>
            <a:r>
              <a:rPr lang="en-GB" sz="4500">
                <a:solidFill>
                  <a:srgbClr val="351C75"/>
                </a:solidFill>
                <a:latin typeface="Roboto"/>
                <a:ea typeface="Roboto"/>
                <a:cs typeface="Roboto"/>
                <a:sym typeface="Roboto"/>
              </a:rPr>
              <a:t>Live your values</a:t>
            </a:r>
            <a:endParaRPr sz="4500">
              <a:solidFill>
                <a:srgbClr val="351C75"/>
              </a:solidFill>
              <a:latin typeface="Roboto"/>
              <a:ea typeface="Roboto"/>
              <a:cs typeface="Roboto"/>
              <a:sym typeface="Roboto"/>
            </a:endParaRPr>
          </a:p>
          <a:p>
            <a:pPr indent="0" lvl="0" marL="0" marR="0" rtl="0" algn="l">
              <a:lnSpc>
                <a:spcPct val="100000"/>
              </a:lnSpc>
              <a:spcBef>
                <a:spcPts val="0"/>
              </a:spcBef>
              <a:spcAft>
                <a:spcPts val="0"/>
              </a:spcAft>
              <a:buClr>
                <a:srgbClr val="323333"/>
              </a:buClr>
              <a:buSzPts val="2300"/>
              <a:buFont typeface="Helvetica Neue"/>
              <a:buNone/>
            </a:pPr>
            <a:r>
              <a:rPr lang="en-GB" sz="2300">
                <a:solidFill>
                  <a:srgbClr val="351C75"/>
                </a:solidFill>
                <a:latin typeface="Roboto"/>
                <a:ea typeface="Roboto"/>
                <a:cs typeface="Roboto"/>
                <a:sym typeface="Roboto"/>
              </a:rPr>
              <a:t>The bottom line: work in the open, share, support other organisations, </a:t>
            </a:r>
            <a:r>
              <a:rPr i="1" lang="en-GB" sz="2300">
                <a:solidFill>
                  <a:srgbClr val="351C75"/>
                </a:solidFill>
                <a:latin typeface="Roboto"/>
                <a:ea typeface="Roboto"/>
                <a:cs typeface="Roboto"/>
                <a:sym typeface="Roboto"/>
              </a:rPr>
              <a:t>be a place people want to work</a:t>
            </a:r>
            <a:endParaRPr i="1" sz="500">
              <a:solidFill>
                <a:srgbClr val="351C75"/>
              </a:solidFill>
              <a:latin typeface="Roboto"/>
              <a:ea typeface="Roboto"/>
              <a:cs typeface="Roboto"/>
              <a:sym typeface="Roboto"/>
            </a:endParaRPr>
          </a:p>
        </p:txBody>
      </p:sp>
      <p:sp>
        <p:nvSpPr>
          <p:cNvPr id="490" name="Google Shape;490;p89"/>
          <p:cNvSpPr txBox="1"/>
          <p:nvPr>
            <p:ph idx="1" type="body"/>
          </p:nvPr>
        </p:nvSpPr>
        <p:spPr>
          <a:xfrm>
            <a:off x="503376" y="4736700"/>
            <a:ext cx="1593000" cy="324000"/>
          </a:xfrm>
          <a:prstGeom prst="rect">
            <a:avLst/>
          </a:prstGeom>
          <a:solidFill>
            <a:srgbClr val="9900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900"/>
              <a:buFont typeface="Helvetica Neue"/>
              <a:buNone/>
            </a:pPr>
            <a:r>
              <a:rPr b="0" i="0" lang="en-GB" sz="1900" u="none" cap="none" strike="noStrike">
                <a:solidFill>
                  <a:srgbClr val="FFFFFF"/>
                </a:solidFill>
                <a:latin typeface="Helvetica Neue"/>
                <a:ea typeface="Helvetica Neue"/>
                <a:cs typeface="Helvetica Neue"/>
                <a:sym typeface="Helvetica Neue"/>
              </a:rPr>
              <a:t>@</a:t>
            </a:r>
            <a:r>
              <a:rPr lang="en-GB" u="none"/>
              <a:t>jennyvass</a:t>
            </a:r>
            <a:endParaRPr sz="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4" name="Shape 494"/>
        <p:cNvGrpSpPr/>
        <p:nvPr/>
      </p:nvGrpSpPr>
      <p:grpSpPr>
        <a:xfrm>
          <a:off x="0" y="0"/>
          <a:ext cx="0" cy="0"/>
          <a:chOff x="0" y="0"/>
          <a:chExt cx="0" cy="0"/>
        </a:xfrm>
      </p:grpSpPr>
      <p:sp>
        <p:nvSpPr>
          <p:cNvPr id="495" name="Google Shape;495;p90"/>
          <p:cNvSpPr txBox="1"/>
          <p:nvPr>
            <p:ph type="title"/>
          </p:nvPr>
        </p:nvSpPr>
        <p:spPr>
          <a:xfrm>
            <a:off x="760275" y="664475"/>
            <a:ext cx="8020500" cy="3541500"/>
          </a:xfrm>
          <a:prstGeom prst="rect">
            <a:avLst/>
          </a:prstGeom>
        </p:spPr>
        <p:txBody>
          <a:bodyPr anchorCtr="0" anchor="t" bIns="91425" lIns="91425" spcFirstLastPara="1" rIns="91425" wrap="square" tIns="91425">
            <a:noAutofit/>
          </a:bodyPr>
          <a:lstStyle/>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Hypothesis </a:t>
            </a:r>
            <a:endParaRPr>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Symptoms</a:t>
            </a:r>
            <a:endParaRPr>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Treatment</a:t>
            </a:r>
            <a:endParaRPr>
              <a:latin typeface="Roboto"/>
              <a:ea typeface="Roboto"/>
              <a:cs typeface="Roboto"/>
              <a:sym typeface="Roboto"/>
            </a:endParaRPr>
          </a:p>
          <a:p>
            <a:pPr indent="-457200" lvl="0" marL="457200" rtl="0" algn="l">
              <a:spcBef>
                <a:spcPts val="2400"/>
              </a:spcBef>
              <a:spcAft>
                <a:spcPts val="1000"/>
              </a:spcAft>
              <a:buClr>
                <a:srgbClr val="000000"/>
              </a:buClr>
              <a:buSzPts val="3600"/>
              <a:buFont typeface="Roboto"/>
              <a:buAutoNum type="arabicPeriod"/>
            </a:pPr>
            <a:r>
              <a:rPr lang="en-GB">
                <a:solidFill>
                  <a:srgbClr val="000000"/>
                </a:solidFill>
                <a:latin typeface="Roboto"/>
                <a:ea typeface="Roboto"/>
                <a:cs typeface="Roboto"/>
                <a:sym typeface="Roboto"/>
              </a:rPr>
              <a:t>Follow-up</a:t>
            </a:r>
            <a:endParaRPr>
              <a:solidFill>
                <a:srgbClr val="000000"/>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91"/>
          <p:cNvSpPr txBox="1"/>
          <p:nvPr>
            <p:ph type="title"/>
          </p:nvPr>
        </p:nvSpPr>
        <p:spPr>
          <a:xfrm>
            <a:off x="311700" y="445025"/>
            <a:ext cx="8520600" cy="4194000"/>
          </a:xfrm>
          <a:prstGeom prst="rect">
            <a:avLst/>
          </a:prstGeom>
        </p:spPr>
        <p:txBody>
          <a:bodyPr anchorCtr="0" anchor="t" bIns="91425" lIns="91425" spcFirstLastPara="1" rIns="91425" wrap="square" tIns="91425">
            <a:noAutofit/>
          </a:bodyPr>
          <a:lstStyle/>
          <a:p>
            <a:pPr indent="0" lvl="0" marL="0" rtl="0" algn="l">
              <a:spcBef>
                <a:spcPts val="1800"/>
              </a:spcBef>
              <a:spcAft>
                <a:spcPts val="1800"/>
              </a:spcAft>
              <a:buNone/>
            </a:pPr>
            <a:r>
              <a:t/>
            </a:r>
            <a:endParaRPr/>
          </a:p>
        </p:txBody>
      </p:sp>
      <p:pic>
        <p:nvPicPr>
          <p:cNvPr id="501" name="Google Shape;501;p91"/>
          <p:cNvPicPr preferRelativeResize="0"/>
          <p:nvPr/>
        </p:nvPicPr>
        <p:blipFill>
          <a:blip r:embed="rId3">
            <a:alphaModFix/>
          </a:blip>
          <a:stretch>
            <a:fillRect/>
          </a:stretch>
        </p:blipFill>
        <p:spPr>
          <a:xfrm>
            <a:off x="819801" y="0"/>
            <a:ext cx="7186840" cy="5080525"/>
          </a:xfrm>
          <a:prstGeom prst="rect">
            <a:avLst/>
          </a:prstGeom>
          <a:noFill/>
          <a:ln>
            <a:noFill/>
          </a:ln>
        </p:spPr>
      </p:pic>
      <p:sp>
        <p:nvSpPr>
          <p:cNvPr id="502" name="Google Shape;502;p91"/>
          <p:cNvSpPr txBox="1"/>
          <p:nvPr>
            <p:ph idx="4294967295" type="subTitle"/>
          </p:nvPr>
        </p:nvSpPr>
        <p:spPr>
          <a:xfrm>
            <a:off x="311698" y="444906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rgbClr val="000000"/>
                </a:solidFill>
                <a:latin typeface="Roboto"/>
                <a:ea typeface="Roboto"/>
                <a:cs typeface="Roboto"/>
                <a:sym typeface="Roboto"/>
              </a:rPr>
              <a:t>@jukesie</a:t>
            </a:r>
            <a:endParaRPr sz="2400">
              <a:solidFill>
                <a:srgbClr val="000000"/>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92"/>
          <p:cNvSpPr txBox="1"/>
          <p:nvPr>
            <p:ph type="ctrTitle"/>
          </p:nvPr>
        </p:nvSpPr>
        <p:spPr>
          <a:xfrm>
            <a:off x="311700" y="1169450"/>
            <a:ext cx="8520600" cy="1627800"/>
          </a:xfrm>
          <a:prstGeom prst="rect">
            <a:avLst/>
          </a:prstGeom>
        </p:spPr>
        <p:txBody>
          <a:bodyPr anchorCtr="0" anchor="t" bIns="91425" lIns="91425" spcFirstLastPara="1" rIns="91425" wrap="square" tIns="91425">
            <a:noAutofit/>
          </a:bodyPr>
          <a:lstStyle/>
          <a:p>
            <a:pPr indent="0" lvl="0" marL="0" rtl="0" algn="l">
              <a:spcBef>
                <a:spcPts val="1800"/>
              </a:spcBef>
              <a:spcAft>
                <a:spcPts val="1800"/>
              </a:spcAft>
              <a:buNone/>
            </a:pPr>
            <a:r>
              <a:t/>
            </a:r>
            <a:endParaRPr/>
          </a:p>
        </p:txBody>
      </p:sp>
      <p:sp>
        <p:nvSpPr>
          <p:cNvPr id="508" name="Google Shape;508;p9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92"/>
          <p:cNvPicPr preferRelativeResize="0"/>
          <p:nvPr/>
        </p:nvPicPr>
        <p:blipFill>
          <a:blip r:embed="rId3">
            <a:alphaModFix/>
          </a:blip>
          <a:stretch>
            <a:fillRect/>
          </a:stretch>
        </p:blipFill>
        <p:spPr>
          <a:xfrm>
            <a:off x="899650" y="184725"/>
            <a:ext cx="7344700" cy="4774050"/>
          </a:xfrm>
          <a:prstGeom prst="rect">
            <a:avLst/>
          </a:prstGeom>
          <a:noFill/>
          <a:ln>
            <a:noFill/>
          </a:ln>
        </p:spPr>
      </p:pic>
      <p:sp>
        <p:nvSpPr>
          <p:cNvPr id="510" name="Google Shape;510;p92"/>
          <p:cNvSpPr txBox="1"/>
          <p:nvPr>
            <p:ph idx="1" type="subTitle"/>
          </p:nvPr>
        </p:nvSpPr>
        <p:spPr>
          <a:xfrm>
            <a:off x="311698" y="444906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Roboto"/>
                <a:ea typeface="Roboto"/>
                <a:cs typeface="Roboto"/>
                <a:sym typeface="Roboto"/>
              </a:rPr>
              <a:t>@jukesie</a:t>
            </a:r>
            <a:endParaRPr sz="2400">
              <a:solidFill>
                <a:srgbClr val="000000"/>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4" name="Shape 514"/>
        <p:cNvGrpSpPr/>
        <p:nvPr/>
      </p:nvGrpSpPr>
      <p:grpSpPr>
        <a:xfrm>
          <a:off x="0" y="0"/>
          <a:ext cx="0" cy="0"/>
          <a:chOff x="0" y="0"/>
          <a:chExt cx="0" cy="0"/>
        </a:xfrm>
      </p:grpSpPr>
      <p:pic>
        <p:nvPicPr>
          <p:cNvPr id="515" name="Google Shape;515;p93"/>
          <p:cNvPicPr preferRelativeResize="0"/>
          <p:nvPr/>
        </p:nvPicPr>
        <p:blipFill>
          <a:blip r:embed="rId3">
            <a:alphaModFix/>
          </a:blip>
          <a:stretch>
            <a:fillRect/>
          </a:stretch>
        </p:blipFill>
        <p:spPr>
          <a:xfrm>
            <a:off x="0" y="-711500"/>
            <a:ext cx="9144001" cy="6019775"/>
          </a:xfrm>
          <a:prstGeom prst="rect">
            <a:avLst/>
          </a:prstGeom>
          <a:noFill/>
          <a:ln>
            <a:noFill/>
          </a:ln>
        </p:spPr>
      </p:pic>
      <p:sp>
        <p:nvSpPr>
          <p:cNvPr id="516" name="Google Shape;516;p93"/>
          <p:cNvSpPr txBox="1"/>
          <p:nvPr>
            <p:ph type="title"/>
          </p:nvPr>
        </p:nvSpPr>
        <p:spPr>
          <a:xfrm>
            <a:off x="197850" y="2654650"/>
            <a:ext cx="8520600" cy="1356900"/>
          </a:xfrm>
          <a:prstGeom prst="rect">
            <a:avLst/>
          </a:prstGeom>
        </p:spPr>
        <p:txBody>
          <a:bodyPr anchorCtr="0" anchor="ctr" bIns="91425" lIns="91425" spcFirstLastPara="1" rIns="91425" wrap="square" tIns="91425">
            <a:noAutofit/>
          </a:bodyPr>
          <a:lstStyle/>
          <a:p>
            <a:pPr indent="0" lvl="0" marL="0" rtl="0" algn="ctr">
              <a:spcBef>
                <a:spcPts val="1800"/>
              </a:spcBef>
              <a:spcAft>
                <a:spcPts val="1800"/>
              </a:spcAft>
              <a:buNone/>
            </a:pPr>
            <a:r>
              <a:rPr lang="en-GB"/>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Google Shape;189;p42"/>
          <p:cNvSpPr txBox="1"/>
          <p:nvPr>
            <p:ph type="title"/>
          </p:nvPr>
        </p:nvSpPr>
        <p:spPr>
          <a:xfrm>
            <a:off x="760275" y="664475"/>
            <a:ext cx="8020500" cy="3541500"/>
          </a:xfrm>
          <a:prstGeom prst="rect">
            <a:avLst/>
          </a:prstGeom>
        </p:spPr>
        <p:txBody>
          <a:bodyPr anchorCtr="0" anchor="t" bIns="91425" lIns="91425" spcFirstLastPara="1" rIns="91425" wrap="square" tIns="91425">
            <a:noAutofit/>
          </a:bodyPr>
          <a:lstStyle/>
          <a:p>
            <a:pPr indent="-457200" lvl="0" marL="457200" rtl="0" algn="l">
              <a:spcBef>
                <a:spcPts val="2400"/>
              </a:spcBef>
              <a:spcAft>
                <a:spcPts val="0"/>
              </a:spcAft>
              <a:buClr>
                <a:srgbClr val="000000"/>
              </a:buClr>
              <a:buSzPts val="3600"/>
              <a:buFont typeface="Roboto"/>
              <a:buAutoNum type="arabicPeriod"/>
            </a:pPr>
            <a:r>
              <a:rPr lang="en-GB">
                <a:solidFill>
                  <a:srgbClr val="000000"/>
                </a:solidFill>
                <a:latin typeface="Roboto"/>
                <a:ea typeface="Roboto"/>
                <a:cs typeface="Roboto"/>
                <a:sym typeface="Roboto"/>
              </a:rPr>
              <a:t>Hypothesis </a:t>
            </a:r>
            <a:endParaRPr>
              <a:solidFill>
                <a:srgbClr val="000000"/>
              </a:solidFill>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Symptoms</a:t>
            </a:r>
            <a:endParaRPr>
              <a:latin typeface="Roboto"/>
              <a:ea typeface="Roboto"/>
              <a:cs typeface="Roboto"/>
              <a:sym typeface="Roboto"/>
            </a:endParaRPr>
          </a:p>
          <a:p>
            <a:pPr indent="-457200" lvl="0" marL="457200" rtl="0" algn="l">
              <a:spcBef>
                <a:spcPts val="2400"/>
              </a:spcBef>
              <a:spcAft>
                <a:spcPts val="0"/>
              </a:spcAft>
              <a:buSzPts val="3600"/>
              <a:buFont typeface="Roboto"/>
              <a:buAutoNum type="arabicPeriod"/>
            </a:pPr>
            <a:r>
              <a:rPr lang="en-GB">
                <a:latin typeface="Roboto"/>
                <a:ea typeface="Roboto"/>
                <a:cs typeface="Roboto"/>
                <a:sym typeface="Roboto"/>
              </a:rPr>
              <a:t>Treatment</a:t>
            </a:r>
            <a:endParaRPr>
              <a:latin typeface="Roboto"/>
              <a:ea typeface="Roboto"/>
              <a:cs typeface="Roboto"/>
              <a:sym typeface="Roboto"/>
            </a:endParaRPr>
          </a:p>
          <a:p>
            <a:pPr indent="-457200" lvl="0" marL="457200" rtl="0" algn="l">
              <a:spcBef>
                <a:spcPts val="2400"/>
              </a:spcBef>
              <a:spcAft>
                <a:spcPts val="1000"/>
              </a:spcAft>
              <a:buSzPts val="3600"/>
              <a:buFont typeface="Roboto"/>
              <a:buAutoNum type="arabicPeriod"/>
            </a:pPr>
            <a:r>
              <a:rPr lang="en-GB">
                <a:latin typeface="Roboto"/>
                <a:ea typeface="Roboto"/>
                <a:cs typeface="Roboto"/>
                <a:sym typeface="Roboto"/>
              </a:rPr>
              <a:t>Follow-up</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3" name="Shape 193"/>
        <p:cNvGrpSpPr/>
        <p:nvPr/>
      </p:nvGrpSpPr>
      <p:grpSpPr>
        <a:xfrm>
          <a:off x="0" y="0"/>
          <a:ext cx="0" cy="0"/>
          <a:chOff x="0" y="0"/>
          <a:chExt cx="0" cy="0"/>
        </a:xfrm>
      </p:grpSpPr>
      <p:sp>
        <p:nvSpPr>
          <p:cNvPr id="194" name="Google Shape;194;p43"/>
          <p:cNvSpPr txBox="1"/>
          <p:nvPr>
            <p:ph type="title"/>
          </p:nvPr>
        </p:nvSpPr>
        <p:spPr>
          <a:xfrm>
            <a:off x="616500" y="25925"/>
            <a:ext cx="8520600" cy="4194000"/>
          </a:xfrm>
          <a:prstGeom prst="rect">
            <a:avLst/>
          </a:prstGeom>
        </p:spPr>
        <p:txBody>
          <a:bodyPr anchorCtr="0" anchor="t" bIns="91425" lIns="91425" spcFirstLastPara="1" rIns="91425" wrap="square" tIns="91425">
            <a:noAutofit/>
          </a:bodyPr>
          <a:lstStyle/>
          <a:p>
            <a:pPr indent="0" lvl="0" marL="0" rtl="0" algn="l">
              <a:spcBef>
                <a:spcPts val="1800"/>
              </a:spcBef>
              <a:spcAft>
                <a:spcPts val="1800"/>
              </a:spcAft>
              <a:buNone/>
            </a:pPr>
            <a:r>
              <a:rPr b="0" lang="en-GB">
                <a:solidFill>
                  <a:srgbClr val="9900FF"/>
                </a:solidFill>
                <a:latin typeface="Roboto Black"/>
                <a:ea typeface="Roboto Black"/>
                <a:cs typeface="Roboto Black"/>
                <a:sym typeface="Roboto Black"/>
              </a:rPr>
              <a:t>We need to design hiring with the same care we design services</a:t>
            </a:r>
            <a:endParaRPr b="0">
              <a:solidFill>
                <a:srgbClr val="9900FF"/>
              </a:solidFill>
              <a:latin typeface="Roboto Black"/>
              <a:ea typeface="Roboto Black"/>
              <a:cs typeface="Roboto Black"/>
              <a:sym typeface="Robo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4"/>
          <p:cNvSpPr txBox="1"/>
          <p:nvPr>
            <p:ph idx="1" type="subTitle"/>
          </p:nvPr>
        </p:nvSpPr>
        <p:spPr>
          <a:xfrm>
            <a:off x="334084" y="468691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4"/>
          <p:cNvSpPr txBox="1"/>
          <p:nvPr/>
        </p:nvSpPr>
        <p:spPr>
          <a:xfrm>
            <a:off x="494825" y="625050"/>
            <a:ext cx="8073300" cy="1562700"/>
          </a:xfrm>
          <a:prstGeom prst="rect">
            <a:avLst/>
          </a:prstGeom>
          <a:noFill/>
          <a:ln>
            <a:noFill/>
          </a:ln>
        </p:spPr>
        <p:txBody>
          <a:bodyPr anchorCtr="0" anchor="t" bIns="91425" lIns="91425" spcFirstLastPara="1" rIns="91425" wrap="square" tIns="91425">
            <a:noAutofit/>
          </a:bodyPr>
          <a:lstStyle/>
          <a:p>
            <a:pPr indent="0" lvl="0" marL="0" rtl="0" algn="l">
              <a:lnSpc>
                <a:spcPct val="123080"/>
              </a:lnSpc>
              <a:spcBef>
                <a:spcPts val="0"/>
              </a:spcBef>
              <a:spcAft>
                <a:spcPts val="0"/>
              </a:spcAft>
              <a:buClr>
                <a:schemeClr val="dk1"/>
              </a:buClr>
              <a:buSzPts val="1100"/>
              <a:buFont typeface="Arial"/>
              <a:buNone/>
            </a:pPr>
            <a:r>
              <a:rPr b="1" lang="en-GB" sz="6000">
                <a:solidFill>
                  <a:srgbClr val="FFFFFF"/>
                </a:solidFill>
                <a:latin typeface="Roboto"/>
                <a:ea typeface="Roboto"/>
                <a:cs typeface="Roboto"/>
                <a:sym typeface="Roboto"/>
              </a:rPr>
              <a:t>Most of government is mostly service design most of the time</a:t>
            </a:r>
            <a:endParaRPr b="1" sz="6000">
              <a:solidFill>
                <a:srgbClr val="FFFFFF"/>
              </a:solidFill>
              <a:latin typeface="Roboto"/>
              <a:ea typeface="Roboto"/>
              <a:cs typeface="Roboto"/>
              <a:sym typeface="Roboto"/>
            </a:endParaRPr>
          </a:p>
          <a:p>
            <a:pPr indent="0" lvl="0" marL="0" rtl="0" algn="l">
              <a:spcBef>
                <a:spcPts val="28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5"/>
          <p:cNvSpPr txBox="1"/>
          <p:nvPr>
            <p:ph idx="1" type="subTitle"/>
          </p:nvPr>
        </p:nvSpPr>
        <p:spPr>
          <a:xfrm>
            <a:off x="334084" y="4686916"/>
            <a:ext cx="7233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5"/>
          <p:cNvSpPr txBox="1"/>
          <p:nvPr/>
        </p:nvSpPr>
        <p:spPr>
          <a:xfrm>
            <a:off x="494825" y="625050"/>
            <a:ext cx="8073300" cy="1562700"/>
          </a:xfrm>
          <a:prstGeom prst="rect">
            <a:avLst/>
          </a:prstGeom>
          <a:noFill/>
          <a:ln>
            <a:noFill/>
          </a:ln>
        </p:spPr>
        <p:txBody>
          <a:bodyPr anchorCtr="0" anchor="t" bIns="91425" lIns="91425" spcFirstLastPara="1" rIns="91425" wrap="square" tIns="91425">
            <a:noAutofit/>
          </a:bodyPr>
          <a:lstStyle/>
          <a:p>
            <a:pPr indent="0" lvl="0" marL="0" rtl="0" algn="l">
              <a:lnSpc>
                <a:spcPct val="123080"/>
              </a:lnSpc>
              <a:spcBef>
                <a:spcPts val="0"/>
              </a:spcBef>
              <a:spcAft>
                <a:spcPts val="0"/>
              </a:spcAft>
              <a:buNone/>
            </a:pPr>
            <a:r>
              <a:rPr b="1" lang="en-GB" sz="6000">
                <a:solidFill>
                  <a:srgbClr val="FFFFFF"/>
                </a:solidFill>
                <a:latin typeface="Roboto"/>
                <a:ea typeface="Roboto"/>
                <a:cs typeface="Roboto"/>
                <a:sym typeface="Roboto"/>
              </a:rPr>
              <a:t>Most of government is mostly </a:t>
            </a:r>
            <a:r>
              <a:rPr b="1" lang="en-GB" sz="6000" strike="sngStrike">
                <a:solidFill>
                  <a:srgbClr val="FFFFFF"/>
                </a:solidFill>
                <a:latin typeface="Roboto"/>
                <a:ea typeface="Roboto"/>
                <a:cs typeface="Roboto"/>
                <a:sym typeface="Roboto"/>
              </a:rPr>
              <a:t>service design</a:t>
            </a:r>
            <a:r>
              <a:rPr b="1" lang="en-GB" sz="6000">
                <a:solidFill>
                  <a:srgbClr val="FFFFFF"/>
                </a:solidFill>
                <a:latin typeface="Roboto"/>
                <a:ea typeface="Roboto"/>
                <a:cs typeface="Roboto"/>
                <a:sym typeface="Roboto"/>
              </a:rPr>
              <a:t> most of the time</a:t>
            </a:r>
            <a:endParaRPr b="1" sz="6000">
              <a:solidFill>
                <a:srgbClr val="FFFFFF"/>
              </a:solidFill>
              <a:latin typeface="Roboto"/>
              <a:ea typeface="Roboto"/>
              <a:cs typeface="Roboto"/>
              <a:sym typeface="Roboto"/>
            </a:endParaRPr>
          </a:p>
          <a:p>
            <a:pPr indent="0" lvl="0" marL="0" rtl="0" algn="l">
              <a:spcBef>
                <a:spcPts val="2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artlett-Davies Whitelabe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